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4" r:id="rId5"/>
    <p:sldId id="261" r:id="rId6"/>
    <p:sldId id="285" r:id="rId7"/>
    <p:sldId id="262" r:id="rId8"/>
    <p:sldId id="263" r:id="rId9"/>
    <p:sldId id="275" r:id="rId10"/>
    <p:sldId id="257" r:id="rId11"/>
    <p:sldId id="276" r:id="rId12"/>
    <p:sldId id="278" r:id="rId13"/>
    <p:sldId id="280" r:id="rId14"/>
    <p:sldId id="283" r:id="rId15"/>
    <p:sldId id="282" r:id="rId16"/>
    <p:sldId id="279" r:id="rId17"/>
    <p:sldId id="28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7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E"/>
    <a:srgbClr val="EE5939"/>
    <a:srgbClr val="393847"/>
    <a:srgbClr val="EF8421"/>
    <a:srgbClr val="EE3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97DE3-3EBF-4FBB-8055-78B993EECB00}" v="118" dt="2019-10-25T00:38:21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2270" autoAdjust="0"/>
  </p:normalViewPr>
  <p:slideViewPr>
    <p:cSldViewPr snapToGrid="0" snapToObjects="1">
      <p:cViewPr varScale="1">
        <p:scale>
          <a:sx n="81" d="100"/>
          <a:sy n="81" d="100"/>
        </p:scale>
        <p:origin x="309" y="57"/>
      </p:cViewPr>
      <p:guideLst>
        <p:guide orient="horz" pos="4104"/>
        <p:guide pos="408"/>
        <p:guide pos="75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05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 Mao" userId="64090726-2053-4f2b-9ca3-bf21aaf4c215" providerId="ADAL" clId="{1ED97DE3-3EBF-4FBB-8055-78B993EECB00}"/>
    <pc:docChg chg="undo custSel addSld delSld modSld sldOrd">
      <pc:chgData name="tuo Mao" userId="64090726-2053-4f2b-9ca3-bf21aaf4c215" providerId="ADAL" clId="{1ED97DE3-3EBF-4FBB-8055-78B993EECB00}" dt="2019-10-25T00:38:30.460" v="1012" actId="20577"/>
      <pc:docMkLst>
        <pc:docMk/>
      </pc:docMkLst>
      <pc:sldChg chg="addSp delSp modSp">
        <pc:chgData name="tuo Mao" userId="64090726-2053-4f2b-9ca3-bf21aaf4c215" providerId="ADAL" clId="{1ED97DE3-3EBF-4FBB-8055-78B993EECB00}" dt="2019-10-18T04:00:41.489" v="643" actId="20577"/>
        <pc:sldMkLst>
          <pc:docMk/>
          <pc:sldMk cId="3799026154" sldId="257"/>
        </pc:sldMkLst>
        <pc:spChg chg="mod">
          <ac:chgData name="tuo Mao" userId="64090726-2053-4f2b-9ca3-bf21aaf4c215" providerId="ADAL" clId="{1ED97DE3-3EBF-4FBB-8055-78B993EECB00}" dt="2019-10-18T01:58:48.779" v="217" actId="207"/>
          <ac:spMkLst>
            <pc:docMk/>
            <pc:sldMk cId="3799026154" sldId="257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4:00:41.489" v="643" actId="20577"/>
          <ac:spMkLst>
            <pc:docMk/>
            <pc:sldMk cId="3799026154" sldId="257"/>
            <ac:spMk id="5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2:00:04.046" v="226" actId="2711"/>
          <ac:spMkLst>
            <pc:docMk/>
            <pc:sldMk cId="3799026154" sldId="257"/>
            <ac:spMk id="6" creationId="{00000000-0000-0000-0000-000000000000}"/>
          </ac:spMkLst>
        </pc:spChg>
        <pc:spChg chg="add del mod">
          <ac:chgData name="tuo Mao" userId="64090726-2053-4f2b-9ca3-bf21aaf4c215" providerId="ADAL" clId="{1ED97DE3-3EBF-4FBB-8055-78B993EECB00}" dt="2019-10-18T02:05:04.692" v="236" actId="478"/>
          <ac:spMkLst>
            <pc:docMk/>
            <pc:sldMk cId="3799026154" sldId="257"/>
            <ac:spMk id="7" creationId="{0E9AD6E5-0195-42AF-8467-BBEF7FA3B327}"/>
          </ac:spMkLst>
        </pc:spChg>
        <pc:picChg chg="del">
          <ac:chgData name="tuo Mao" userId="64090726-2053-4f2b-9ca3-bf21aaf4c215" providerId="ADAL" clId="{1ED97DE3-3EBF-4FBB-8055-78B993EECB00}" dt="2019-10-18T02:04:29.377" v="227" actId="478"/>
          <ac:picMkLst>
            <pc:docMk/>
            <pc:sldMk cId="3799026154" sldId="257"/>
            <ac:picMk id="4" creationId="{00000000-0000-0000-0000-000000000000}"/>
          </ac:picMkLst>
        </pc:picChg>
        <pc:picChg chg="add mod">
          <ac:chgData name="tuo Mao" userId="64090726-2053-4f2b-9ca3-bf21aaf4c215" providerId="ADAL" clId="{1ED97DE3-3EBF-4FBB-8055-78B993EECB00}" dt="2019-10-18T02:04:51.701" v="235" actId="1076"/>
          <ac:picMkLst>
            <pc:docMk/>
            <pc:sldMk cId="3799026154" sldId="257"/>
            <ac:picMk id="8" creationId="{27C5CEE4-3B37-4150-B1CC-DA76F499E309}"/>
          </ac:picMkLst>
        </pc:picChg>
      </pc:sldChg>
      <pc:sldChg chg="del">
        <pc:chgData name="tuo Mao" userId="64090726-2053-4f2b-9ca3-bf21aaf4c215" providerId="ADAL" clId="{1ED97DE3-3EBF-4FBB-8055-78B993EECB00}" dt="2019-10-18T03:58:51.499" v="585" actId="2696"/>
        <pc:sldMkLst>
          <pc:docMk/>
          <pc:sldMk cId="1447142002" sldId="258"/>
        </pc:sldMkLst>
      </pc:sldChg>
      <pc:sldChg chg="addSp delSp modSp">
        <pc:chgData name="tuo Mao" userId="64090726-2053-4f2b-9ca3-bf21aaf4c215" providerId="ADAL" clId="{1ED97DE3-3EBF-4FBB-8055-78B993EECB00}" dt="2019-10-22T07:50:46.075" v="988" actId="1035"/>
        <pc:sldMkLst>
          <pc:docMk/>
          <pc:sldMk cId="920918451" sldId="261"/>
        </pc:sldMkLst>
        <pc:spChg chg="mod">
          <ac:chgData name="tuo Mao" userId="64090726-2053-4f2b-9ca3-bf21aaf4c215" providerId="ADAL" clId="{1ED97DE3-3EBF-4FBB-8055-78B993EECB00}" dt="2019-10-18T01:59:26.546" v="224" actId="207"/>
          <ac:spMkLst>
            <pc:docMk/>
            <pc:sldMk cId="920918451" sldId="261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1:59:01.078" v="221" actId="207"/>
          <ac:spMkLst>
            <pc:docMk/>
            <pc:sldMk cId="920918451" sldId="261"/>
            <ac:spMk id="3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22T07:37:11.093" v="691" actId="207"/>
          <ac:spMkLst>
            <pc:docMk/>
            <pc:sldMk cId="920918451" sldId="261"/>
            <ac:spMk id="17" creationId="{50C3B134-12D7-4BB3-936E-304D4E02A0AF}"/>
          </ac:spMkLst>
        </pc:spChg>
        <pc:spChg chg="mod">
          <ac:chgData name="tuo Mao" userId="64090726-2053-4f2b-9ca3-bf21aaf4c215" providerId="ADAL" clId="{1ED97DE3-3EBF-4FBB-8055-78B993EECB00}" dt="2019-10-22T07:37:06.773" v="690" actId="207"/>
          <ac:spMkLst>
            <pc:docMk/>
            <pc:sldMk cId="920918451" sldId="261"/>
            <ac:spMk id="18" creationId="{E30FCC04-8081-46B1-8945-4D16CCC6F39B}"/>
          </ac:spMkLst>
        </pc:spChg>
        <pc:spChg chg="add mod">
          <ac:chgData name="tuo Mao" userId="64090726-2053-4f2b-9ca3-bf21aaf4c215" providerId="ADAL" clId="{1ED97DE3-3EBF-4FBB-8055-78B993EECB00}" dt="2019-10-22T07:50:26.170" v="938" actId="1076"/>
          <ac:spMkLst>
            <pc:docMk/>
            <pc:sldMk cId="920918451" sldId="261"/>
            <ac:spMk id="32" creationId="{956BCF9E-864A-4927-9BE3-7C9B77E8590C}"/>
          </ac:spMkLst>
        </pc:spChg>
        <pc:grpChg chg="del mod">
          <ac:chgData name="tuo Mao" userId="64090726-2053-4f2b-9ca3-bf21aaf4c215" providerId="ADAL" clId="{1ED97DE3-3EBF-4FBB-8055-78B993EECB00}" dt="2019-10-22T07:41:53.014" v="737" actId="478"/>
          <ac:grpSpMkLst>
            <pc:docMk/>
            <pc:sldMk cId="920918451" sldId="261"/>
            <ac:grpSpMk id="6" creationId="{968D9A00-5B4B-43B7-ACE6-477AA4D958D2}"/>
          </ac:grpSpMkLst>
        </pc:grpChg>
        <pc:grpChg chg="add mod">
          <ac:chgData name="tuo Mao" userId="64090726-2053-4f2b-9ca3-bf21aaf4c215" providerId="ADAL" clId="{1ED97DE3-3EBF-4FBB-8055-78B993EECB00}" dt="2019-10-22T07:50:46.075" v="988" actId="1035"/>
          <ac:grpSpMkLst>
            <pc:docMk/>
            <pc:sldMk cId="920918451" sldId="261"/>
            <ac:grpSpMk id="21" creationId="{C509C778-FF77-475C-AC8E-298A94B46CC7}"/>
          </ac:grpSpMkLst>
        </pc:grpChg>
        <pc:picChg chg="add del mod">
          <ac:chgData name="tuo Mao" userId="64090726-2053-4f2b-9ca3-bf21aaf4c215" providerId="ADAL" clId="{1ED97DE3-3EBF-4FBB-8055-78B993EECB00}" dt="2019-10-22T07:36:56.191" v="689" actId="27803"/>
          <ac:picMkLst>
            <pc:docMk/>
            <pc:sldMk cId="920918451" sldId="261"/>
            <ac:picMk id="5" creationId="{968D9A00-5B4B-43B7-ACE6-477AA4D958D2}"/>
          </ac:picMkLst>
        </pc:picChg>
        <pc:picChg chg="add mod">
          <ac:chgData name="tuo Mao" userId="64090726-2053-4f2b-9ca3-bf21aaf4c215" providerId="ADAL" clId="{1ED97DE3-3EBF-4FBB-8055-78B993EECB00}" dt="2019-10-22T07:50:46.075" v="988" actId="1035"/>
          <ac:picMkLst>
            <pc:docMk/>
            <pc:sldMk cId="920918451" sldId="261"/>
            <ac:picMk id="20" creationId="{A1434FA6-D0D7-414E-9EDD-E34A4B10BAEA}"/>
          </ac:picMkLst>
        </pc:picChg>
      </pc:sldChg>
      <pc:sldChg chg="addSp delSp modSp">
        <pc:chgData name="tuo Mao" userId="64090726-2053-4f2b-9ca3-bf21aaf4c215" providerId="ADAL" clId="{1ED97DE3-3EBF-4FBB-8055-78B993EECB00}" dt="2019-10-18T01:54:26.577" v="175" actId="14100"/>
        <pc:sldMkLst>
          <pc:docMk/>
          <pc:sldMk cId="961762028" sldId="262"/>
        </pc:sldMkLst>
        <pc:spChg chg="mod">
          <ac:chgData name="tuo Mao" userId="64090726-2053-4f2b-9ca3-bf21aaf4c215" providerId="ADAL" clId="{1ED97DE3-3EBF-4FBB-8055-78B993EECB00}" dt="2019-10-18T01:36:54.325" v="43" actId="20577"/>
          <ac:spMkLst>
            <pc:docMk/>
            <pc:sldMk cId="961762028" sldId="262"/>
            <ac:spMk id="2" creationId="{00000000-0000-0000-0000-000000000000}"/>
          </ac:spMkLst>
        </pc:spChg>
        <pc:spChg chg="del mod">
          <ac:chgData name="tuo Mao" userId="64090726-2053-4f2b-9ca3-bf21aaf4c215" providerId="ADAL" clId="{1ED97DE3-3EBF-4FBB-8055-78B993EECB00}" dt="2019-10-18T01:44:42.177" v="58" actId="478"/>
          <ac:spMkLst>
            <pc:docMk/>
            <pc:sldMk cId="961762028" sldId="262"/>
            <ac:spMk id="3" creationId="{00000000-0000-0000-0000-000000000000}"/>
          </ac:spMkLst>
        </pc:spChg>
        <pc:spChg chg="add del">
          <ac:chgData name="tuo Mao" userId="64090726-2053-4f2b-9ca3-bf21aaf4c215" providerId="ADAL" clId="{1ED97DE3-3EBF-4FBB-8055-78B993EECB00}" dt="2019-10-18T01:44:26.634" v="54"/>
          <ac:spMkLst>
            <pc:docMk/>
            <pc:sldMk cId="961762028" sldId="262"/>
            <ac:spMk id="4" creationId="{E5502FF7-5F9F-48B2-8256-1276CDE55B95}"/>
          </ac:spMkLst>
        </pc:spChg>
        <pc:spChg chg="add del">
          <ac:chgData name="tuo Mao" userId="64090726-2053-4f2b-9ca3-bf21aaf4c215" providerId="ADAL" clId="{1ED97DE3-3EBF-4FBB-8055-78B993EECB00}" dt="2019-10-18T01:44:37.670" v="56"/>
          <ac:spMkLst>
            <pc:docMk/>
            <pc:sldMk cId="961762028" sldId="262"/>
            <ac:spMk id="5" creationId="{8577FAB3-EFCB-45B3-B470-C2E9F621B750}"/>
          </ac:spMkLst>
        </pc:spChg>
        <pc:spChg chg="add del">
          <ac:chgData name="tuo Mao" userId="64090726-2053-4f2b-9ca3-bf21aaf4c215" providerId="ADAL" clId="{1ED97DE3-3EBF-4FBB-8055-78B993EECB00}" dt="2019-10-18T01:44:42.177" v="58" actId="478"/>
          <ac:spMkLst>
            <pc:docMk/>
            <pc:sldMk cId="961762028" sldId="262"/>
            <ac:spMk id="6" creationId="{00AF3AFF-EE9A-487F-99FE-B7CD9C173FFC}"/>
          </ac:spMkLst>
        </pc:spChg>
        <pc:spChg chg="add del mod">
          <ac:chgData name="tuo Mao" userId="64090726-2053-4f2b-9ca3-bf21aaf4c215" providerId="ADAL" clId="{1ED97DE3-3EBF-4FBB-8055-78B993EECB00}" dt="2019-10-18T01:44:52.852" v="61"/>
          <ac:spMkLst>
            <pc:docMk/>
            <pc:sldMk cId="961762028" sldId="262"/>
            <ac:spMk id="7" creationId="{5FD811B8-5A6B-4C60-ABC7-7032163BF23C}"/>
          </ac:spMkLst>
        </pc:spChg>
        <pc:spChg chg="add del">
          <ac:chgData name="tuo Mao" userId="64090726-2053-4f2b-9ca3-bf21aaf4c215" providerId="ADAL" clId="{1ED97DE3-3EBF-4FBB-8055-78B993EECB00}" dt="2019-10-18T01:44:49.885" v="60"/>
          <ac:spMkLst>
            <pc:docMk/>
            <pc:sldMk cId="961762028" sldId="262"/>
            <ac:spMk id="8" creationId="{123E25F1-406C-4118-B91E-F7A08EE5718D}"/>
          </ac:spMkLst>
        </pc:spChg>
        <pc:spChg chg="add mod">
          <ac:chgData name="tuo Mao" userId="64090726-2053-4f2b-9ca3-bf21aaf4c215" providerId="ADAL" clId="{1ED97DE3-3EBF-4FBB-8055-78B993EECB00}" dt="2019-10-18T01:54:26.577" v="175" actId="14100"/>
          <ac:spMkLst>
            <pc:docMk/>
            <pc:sldMk cId="961762028" sldId="262"/>
            <ac:spMk id="9" creationId="{04F66B66-CBB9-402E-92CA-4C2E8F83910D}"/>
          </ac:spMkLst>
        </pc:spChg>
      </pc:sldChg>
      <pc:sldChg chg="modSp">
        <pc:chgData name="tuo Mao" userId="64090726-2053-4f2b-9ca3-bf21aaf4c215" providerId="ADAL" clId="{1ED97DE3-3EBF-4FBB-8055-78B993EECB00}" dt="2019-10-18T01:52:16.868" v="131" actId="6549"/>
        <pc:sldMkLst>
          <pc:docMk/>
          <pc:sldMk cId="224993627" sldId="263"/>
        </pc:sldMkLst>
        <pc:spChg chg="mod">
          <ac:chgData name="tuo Mao" userId="64090726-2053-4f2b-9ca3-bf21aaf4c215" providerId="ADAL" clId="{1ED97DE3-3EBF-4FBB-8055-78B993EECB00}" dt="2019-10-18T01:51:23.661" v="105" actId="20577"/>
          <ac:spMkLst>
            <pc:docMk/>
            <pc:sldMk cId="224993627" sldId="263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1:52:00.094" v="127" actId="6549"/>
          <ac:spMkLst>
            <pc:docMk/>
            <pc:sldMk cId="224993627" sldId="263"/>
            <ac:spMk id="3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1:52:16.868" v="131" actId="6549"/>
          <ac:spMkLst>
            <pc:docMk/>
            <pc:sldMk cId="224993627" sldId="263"/>
            <ac:spMk id="4" creationId="{00000000-0000-0000-0000-000000000000}"/>
          </ac:spMkLst>
        </pc:spChg>
      </pc:sldChg>
      <pc:sldChg chg="modSp del">
        <pc:chgData name="tuo Mao" userId="64090726-2053-4f2b-9ca3-bf21aaf4c215" providerId="ADAL" clId="{1ED97DE3-3EBF-4FBB-8055-78B993EECB00}" dt="2019-10-18T03:58:44.666" v="579" actId="2696"/>
        <pc:sldMkLst>
          <pc:docMk/>
          <pc:sldMk cId="1896670269" sldId="264"/>
        </pc:sldMkLst>
        <pc:spChg chg="mod">
          <ac:chgData name="tuo Mao" userId="64090726-2053-4f2b-9ca3-bf21aaf4c215" providerId="ADAL" clId="{1ED97DE3-3EBF-4FBB-8055-78B993EECB00}" dt="2019-10-18T01:52:43.183" v="145" actId="20577"/>
          <ac:spMkLst>
            <pc:docMk/>
            <pc:sldMk cId="1896670269" sldId="264"/>
            <ac:spMk id="2" creationId="{00000000-0000-0000-0000-000000000000}"/>
          </ac:spMkLst>
        </pc:spChg>
      </pc:sldChg>
      <pc:sldChg chg="del">
        <pc:chgData name="tuo Mao" userId="64090726-2053-4f2b-9ca3-bf21aaf4c215" providerId="ADAL" clId="{1ED97DE3-3EBF-4FBB-8055-78B993EECB00}" dt="2019-10-18T03:58:45.764" v="580" actId="2696"/>
        <pc:sldMkLst>
          <pc:docMk/>
          <pc:sldMk cId="89955015" sldId="265"/>
        </pc:sldMkLst>
      </pc:sldChg>
      <pc:sldChg chg="del">
        <pc:chgData name="tuo Mao" userId="64090726-2053-4f2b-9ca3-bf21aaf4c215" providerId="ADAL" clId="{1ED97DE3-3EBF-4FBB-8055-78B993EECB00}" dt="2019-10-18T03:58:46.576" v="581" actId="2696"/>
        <pc:sldMkLst>
          <pc:docMk/>
          <pc:sldMk cId="45449617" sldId="266"/>
        </pc:sldMkLst>
      </pc:sldChg>
      <pc:sldChg chg="del">
        <pc:chgData name="tuo Mao" userId="64090726-2053-4f2b-9ca3-bf21aaf4c215" providerId="ADAL" clId="{1ED97DE3-3EBF-4FBB-8055-78B993EECB00}" dt="2019-10-18T03:58:47.634" v="582" actId="2696"/>
        <pc:sldMkLst>
          <pc:docMk/>
          <pc:sldMk cId="1515018234" sldId="267"/>
        </pc:sldMkLst>
      </pc:sldChg>
      <pc:sldChg chg="del">
        <pc:chgData name="tuo Mao" userId="64090726-2053-4f2b-9ca3-bf21aaf4c215" providerId="ADAL" clId="{1ED97DE3-3EBF-4FBB-8055-78B993EECB00}" dt="2019-10-18T03:58:48.560" v="583" actId="2696"/>
        <pc:sldMkLst>
          <pc:docMk/>
          <pc:sldMk cId="197856359" sldId="268"/>
        </pc:sldMkLst>
      </pc:sldChg>
      <pc:sldChg chg="del">
        <pc:chgData name="tuo Mao" userId="64090726-2053-4f2b-9ca3-bf21aaf4c215" providerId="ADAL" clId="{1ED97DE3-3EBF-4FBB-8055-78B993EECB00}" dt="2019-10-18T03:58:49.366" v="584" actId="2696"/>
        <pc:sldMkLst>
          <pc:docMk/>
          <pc:sldMk cId="1067140157" sldId="269"/>
        </pc:sldMkLst>
      </pc:sldChg>
      <pc:sldChg chg="del">
        <pc:chgData name="tuo Mao" userId="64090726-2053-4f2b-9ca3-bf21aaf4c215" providerId="ADAL" clId="{1ED97DE3-3EBF-4FBB-8055-78B993EECB00}" dt="2019-10-18T03:58:52.565" v="586" actId="2696"/>
        <pc:sldMkLst>
          <pc:docMk/>
          <pc:sldMk cId="1788682602" sldId="270"/>
        </pc:sldMkLst>
      </pc:sldChg>
      <pc:sldChg chg="del">
        <pc:chgData name="tuo Mao" userId="64090726-2053-4f2b-9ca3-bf21aaf4c215" providerId="ADAL" clId="{1ED97DE3-3EBF-4FBB-8055-78B993EECB00}" dt="2019-10-18T03:58:53.447" v="587" actId="2696"/>
        <pc:sldMkLst>
          <pc:docMk/>
          <pc:sldMk cId="1912401108" sldId="271"/>
        </pc:sldMkLst>
      </pc:sldChg>
      <pc:sldChg chg="del">
        <pc:chgData name="tuo Mao" userId="64090726-2053-4f2b-9ca3-bf21aaf4c215" providerId="ADAL" clId="{1ED97DE3-3EBF-4FBB-8055-78B993EECB00}" dt="2019-10-18T03:58:54.795" v="588" actId="2696"/>
        <pc:sldMkLst>
          <pc:docMk/>
          <pc:sldMk cId="337677507" sldId="272"/>
        </pc:sldMkLst>
      </pc:sldChg>
      <pc:sldChg chg="addSp delSp modSp">
        <pc:chgData name="tuo Mao" userId="64090726-2053-4f2b-9ca3-bf21aaf4c215" providerId="ADAL" clId="{1ED97DE3-3EBF-4FBB-8055-78B993EECB00}" dt="2019-10-22T07:49:13.006" v="920" actId="207"/>
        <pc:sldMkLst>
          <pc:docMk/>
          <pc:sldMk cId="2168725615" sldId="273"/>
        </pc:sldMkLst>
        <pc:spChg chg="add mod">
          <ac:chgData name="tuo Mao" userId="64090726-2053-4f2b-9ca3-bf21aaf4c215" providerId="ADAL" clId="{1ED97DE3-3EBF-4FBB-8055-78B993EECB00}" dt="2019-10-22T07:41:07.683" v="730" actId="1076"/>
          <ac:spMkLst>
            <pc:docMk/>
            <pc:sldMk cId="2168725615" sldId="273"/>
            <ac:spMk id="2" creationId="{CAFF4B3D-392B-4880-AA43-9DFE7F955B87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5" creationId="{E1139B05-75F2-415E-A0B6-1199E85EDC2E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6" creationId="{57BBBFB7-CA04-4D0B-941D-F9255BED812B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7" creationId="{B86F8BE5-B193-44E9-9017-1C45C8CF89CD}"/>
          </ac:spMkLst>
        </pc:spChg>
        <pc:spChg chg="del mod topLvl">
          <ac:chgData name="tuo Mao" userId="64090726-2053-4f2b-9ca3-bf21aaf4c215" providerId="ADAL" clId="{1ED97DE3-3EBF-4FBB-8055-78B993EECB00}" dt="2019-10-22T07:40:23.484" v="722" actId="478"/>
          <ac:spMkLst>
            <pc:docMk/>
            <pc:sldMk cId="2168725615" sldId="273"/>
            <ac:spMk id="8" creationId="{2D75FCE4-018A-4876-A55C-A130D7842FE7}"/>
          </ac:spMkLst>
        </pc:spChg>
        <pc:spChg chg="del mod topLvl">
          <ac:chgData name="tuo Mao" userId="64090726-2053-4f2b-9ca3-bf21aaf4c215" providerId="ADAL" clId="{1ED97DE3-3EBF-4FBB-8055-78B993EECB00}" dt="2019-10-22T07:40:33.366" v="724" actId="478"/>
          <ac:spMkLst>
            <pc:docMk/>
            <pc:sldMk cId="2168725615" sldId="273"/>
            <ac:spMk id="9" creationId="{3F6A9FB1-2068-4D8A-986B-6FD37C748936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0" creationId="{C42F9058-A8EE-4E2A-8918-23439585270B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1" creationId="{E91E9E11-5B46-411E-A3B9-F6ADCE07625B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2" creationId="{06E8F7A5-BAA1-45EB-BC33-E01AF5D01AA5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3" creationId="{3FC9752C-548D-40F8-AA60-3F73E1EF327D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4" creationId="{02B9A835-01C1-4BC5-B27F-A46718127181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5" creationId="{639FACA7-5E1B-4A8B-ABE9-9DE189FD06AB}"/>
          </ac:spMkLst>
        </pc:spChg>
        <pc:spChg chg="mod topLvl">
          <ac:chgData name="tuo Mao" userId="64090726-2053-4f2b-9ca3-bf21aaf4c215" providerId="ADAL" clId="{1ED97DE3-3EBF-4FBB-8055-78B993EECB00}" dt="2019-10-22T07:41:32.903" v="735" actId="164"/>
          <ac:spMkLst>
            <pc:docMk/>
            <pc:sldMk cId="2168725615" sldId="273"/>
            <ac:spMk id="16" creationId="{9B9604F8-8A47-435A-A956-2E87A6A61895}"/>
          </ac:spMkLst>
        </pc:spChg>
        <pc:spChg chg="add mod">
          <ac:chgData name="tuo Mao" userId="64090726-2053-4f2b-9ca3-bf21aaf4c215" providerId="ADAL" clId="{1ED97DE3-3EBF-4FBB-8055-78B993EECB00}" dt="2019-10-22T07:49:13.006" v="920" actId="207"/>
          <ac:spMkLst>
            <pc:docMk/>
            <pc:sldMk cId="2168725615" sldId="273"/>
            <ac:spMk id="19" creationId="{CA1D68DD-2690-4A98-B512-3EAB0266CCDE}"/>
          </ac:spMkLst>
        </pc:spChg>
        <pc:grpChg chg="add del mod">
          <ac:chgData name="tuo Mao" userId="64090726-2053-4f2b-9ca3-bf21aaf4c215" providerId="ADAL" clId="{1ED97DE3-3EBF-4FBB-8055-78B993EECB00}" dt="2019-10-22T07:39:13.932" v="709" actId="165"/>
          <ac:grpSpMkLst>
            <pc:docMk/>
            <pc:sldMk cId="2168725615" sldId="273"/>
            <ac:grpSpMk id="4" creationId="{81F78B38-D7D6-4C98-9DFF-E1C4560B9EEF}"/>
          </ac:grpSpMkLst>
        </pc:grpChg>
        <pc:grpChg chg="add mod">
          <ac:chgData name="tuo Mao" userId="64090726-2053-4f2b-9ca3-bf21aaf4c215" providerId="ADAL" clId="{1ED97DE3-3EBF-4FBB-8055-78B993EECB00}" dt="2019-10-22T07:41:32.903" v="735" actId="164"/>
          <ac:grpSpMkLst>
            <pc:docMk/>
            <pc:sldMk cId="2168725615" sldId="273"/>
            <ac:grpSpMk id="18" creationId="{BC1CCCED-F84D-47A3-93AC-9CC2C1133639}"/>
          </ac:grpSpMkLst>
        </pc:grpChg>
        <pc:picChg chg="mod">
          <ac:chgData name="tuo Mao" userId="64090726-2053-4f2b-9ca3-bf21aaf4c215" providerId="ADAL" clId="{1ED97DE3-3EBF-4FBB-8055-78B993EECB00}" dt="2019-10-22T07:48:46.572" v="916" actId="1076"/>
          <ac:picMkLst>
            <pc:docMk/>
            <pc:sldMk cId="2168725615" sldId="273"/>
            <ac:picMk id="3" creationId="{00000000-0000-0000-0000-000000000000}"/>
          </ac:picMkLst>
        </pc:picChg>
        <pc:picChg chg="add mod">
          <ac:chgData name="tuo Mao" userId="64090726-2053-4f2b-9ca3-bf21aaf4c215" providerId="ADAL" clId="{1ED97DE3-3EBF-4FBB-8055-78B993EECB00}" dt="2019-10-22T07:39:07.318" v="708" actId="1076"/>
          <ac:picMkLst>
            <pc:docMk/>
            <pc:sldMk cId="2168725615" sldId="273"/>
            <ac:picMk id="17" creationId="{1A9B7AB6-0DC5-40EC-A933-D93FE1C98767}"/>
          </ac:picMkLst>
        </pc:picChg>
      </pc:sldChg>
      <pc:sldChg chg="modSp add del setBg">
        <pc:chgData name="tuo Mao" userId="64090726-2053-4f2b-9ca3-bf21aaf4c215" providerId="ADAL" clId="{1ED97DE3-3EBF-4FBB-8055-78B993EECB00}" dt="2019-10-18T01:52:30.429" v="132" actId="2696"/>
        <pc:sldMkLst>
          <pc:docMk/>
          <pc:sldMk cId="1572305069" sldId="275"/>
        </pc:sldMkLst>
        <pc:spChg chg="mod">
          <ac:chgData name="tuo Mao" userId="64090726-2053-4f2b-9ca3-bf21aaf4c215" providerId="ADAL" clId="{1ED97DE3-3EBF-4FBB-8055-78B993EECB00}" dt="2019-10-18T01:47:10.402" v="89"/>
          <ac:spMkLst>
            <pc:docMk/>
            <pc:sldMk cId="1572305069" sldId="275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1:47:52.677" v="94" actId="6549"/>
          <ac:spMkLst>
            <pc:docMk/>
            <pc:sldMk cId="1572305069" sldId="275"/>
            <ac:spMk id="9" creationId="{04F66B66-CBB9-402E-92CA-4C2E8F83910D}"/>
          </ac:spMkLst>
        </pc:spChg>
      </pc:sldChg>
      <pc:sldChg chg="addSp delSp modSp add setBg modNotesTx">
        <pc:chgData name="tuo Mao" userId="64090726-2053-4f2b-9ca3-bf21aaf4c215" providerId="ADAL" clId="{1ED97DE3-3EBF-4FBB-8055-78B993EECB00}" dt="2019-10-18T01:58:16.729" v="216"/>
        <pc:sldMkLst>
          <pc:docMk/>
          <pc:sldMk cId="2415327438" sldId="275"/>
        </pc:sldMkLst>
        <pc:spChg chg="mod">
          <ac:chgData name="tuo Mao" userId="64090726-2053-4f2b-9ca3-bf21aaf4c215" providerId="ADAL" clId="{1ED97DE3-3EBF-4FBB-8055-78B993EECB00}" dt="2019-10-18T01:56:12.673" v="213" actId="20577"/>
          <ac:spMkLst>
            <pc:docMk/>
            <pc:sldMk cId="2415327438" sldId="275"/>
            <ac:spMk id="3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1:56:07.267" v="208" actId="20577"/>
          <ac:spMkLst>
            <pc:docMk/>
            <pc:sldMk cId="2415327438" sldId="275"/>
            <ac:spMk id="4" creationId="{00000000-0000-0000-0000-000000000000}"/>
          </ac:spMkLst>
        </pc:spChg>
        <pc:spChg chg="add del">
          <ac:chgData name="tuo Mao" userId="64090726-2053-4f2b-9ca3-bf21aaf4c215" providerId="ADAL" clId="{1ED97DE3-3EBF-4FBB-8055-78B993EECB00}" dt="2019-10-18T01:58:16.729" v="216"/>
          <ac:spMkLst>
            <pc:docMk/>
            <pc:sldMk cId="2415327438" sldId="275"/>
            <ac:spMk id="5" creationId="{75F28F91-B96D-44C6-842B-6968CD08EBAB}"/>
          </ac:spMkLst>
        </pc:spChg>
      </pc:sldChg>
      <pc:sldChg chg="addSp delSp modSp add ord">
        <pc:chgData name="tuo Mao" userId="64090726-2053-4f2b-9ca3-bf21aaf4c215" providerId="ADAL" clId="{1ED97DE3-3EBF-4FBB-8055-78B993EECB00}" dt="2019-10-18T03:46:01.460" v="428" actId="20577"/>
        <pc:sldMkLst>
          <pc:docMk/>
          <pc:sldMk cId="4074619488" sldId="276"/>
        </pc:sldMkLst>
        <pc:spChg chg="mod">
          <ac:chgData name="tuo Mao" userId="64090726-2053-4f2b-9ca3-bf21aaf4c215" providerId="ADAL" clId="{1ED97DE3-3EBF-4FBB-8055-78B993EECB00}" dt="2019-10-18T03:43:14.009" v="325" actId="20577"/>
          <ac:spMkLst>
            <pc:docMk/>
            <pc:sldMk cId="4074619488" sldId="276"/>
            <ac:spMk id="2" creationId="{00000000-0000-0000-0000-000000000000}"/>
          </ac:spMkLst>
        </pc:spChg>
        <pc:spChg chg="add del mod">
          <ac:chgData name="tuo Mao" userId="64090726-2053-4f2b-9ca3-bf21aaf4c215" providerId="ADAL" clId="{1ED97DE3-3EBF-4FBB-8055-78B993EECB00}" dt="2019-10-18T03:41:50.986" v="295" actId="478"/>
          <ac:spMkLst>
            <pc:docMk/>
            <pc:sldMk cId="4074619488" sldId="276"/>
            <ac:spMk id="3" creationId="{13849182-98A9-41A0-95E4-2AC979B6BEB8}"/>
          </ac:spMkLst>
        </pc:spChg>
        <pc:spChg chg="add mod">
          <ac:chgData name="tuo Mao" userId="64090726-2053-4f2b-9ca3-bf21aaf4c215" providerId="ADAL" clId="{1ED97DE3-3EBF-4FBB-8055-78B993EECB00}" dt="2019-10-18T03:43:31.291" v="327" actId="1076"/>
          <ac:spMkLst>
            <pc:docMk/>
            <pc:sldMk cId="4074619488" sldId="276"/>
            <ac:spMk id="6" creationId="{53B28FDF-9476-4540-8320-B285B476CBAC}"/>
          </ac:spMkLst>
        </pc:spChg>
        <pc:spChg chg="add mod">
          <ac:chgData name="tuo Mao" userId="64090726-2053-4f2b-9ca3-bf21aaf4c215" providerId="ADAL" clId="{1ED97DE3-3EBF-4FBB-8055-78B993EECB00}" dt="2019-10-18T03:46:01.460" v="428" actId="20577"/>
          <ac:spMkLst>
            <pc:docMk/>
            <pc:sldMk cId="4074619488" sldId="276"/>
            <ac:spMk id="7" creationId="{8BABFDB0-4019-4BF9-85B8-EB1CFFDE9CA1}"/>
          </ac:spMkLst>
        </pc:spChg>
        <pc:spChg chg="del mod">
          <ac:chgData name="tuo Mao" userId="64090726-2053-4f2b-9ca3-bf21aaf4c215" providerId="ADAL" clId="{1ED97DE3-3EBF-4FBB-8055-78B993EECB00}" dt="2019-10-18T03:41:35.789" v="290" actId="478"/>
          <ac:spMkLst>
            <pc:docMk/>
            <pc:sldMk cId="4074619488" sldId="276"/>
            <ac:spMk id="9" creationId="{04F66B66-CBB9-402E-92CA-4C2E8F83910D}"/>
          </ac:spMkLst>
        </pc:spChg>
        <pc:picChg chg="add mod">
          <ac:chgData name="tuo Mao" userId="64090726-2053-4f2b-9ca3-bf21aaf4c215" providerId="ADAL" clId="{1ED97DE3-3EBF-4FBB-8055-78B993EECB00}" dt="2019-10-18T03:43:27.837" v="326" actId="1076"/>
          <ac:picMkLst>
            <pc:docMk/>
            <pc:sldMk cId="4074619488" sldId="276"/>
            <ac:picMk id="5" creationId="{4EBEE7B8-78A9-4EF3-A306-98DB9181A0D9}"/>
          </ac:picMkLst>
        </pc:picChg>
      </pc:sldChg>
      <pc:sldChg chg="delSp modSp add del setBg">
        <pc:chgData name="tuo Mao" userId="64090726-2053-4f2b-9ca3-bf21aaf4c215" providerId="ADAL" clId="{1ED97DE3-3EBF-4FBB-8055-78B993EECB00}" dt="2019-10-18T03:58:43.367" v="578" actId="2696"/>
        <pc:sldMkLst>
          <pc:docMk/>
          <pc:sldMk cId="3153526289" sldId="277"/>
        </pc:sldMkLst>
        <pc:spChg chg="mod">
          <ac:chgData name="tuo Mao" userId="64090726-2053-4f2b-9ca3-bf21aaf4c215" providerId="ADAL" clId="{1ED97DE3-3EBF-4FBB-8055-78B993EECB00}" dt="2019-10-18T03:48:01.190" v="436" actId="20577"/>
          <ac:spMkLst>
            <pc:docMk/>
            <pc:sldMk cId="3153526289" sldId="277"/>
            <ac:spMk id="2" creationId="{00000000-0000-0000-0000-000000000000}"/>
          </ac:spMkLst>
        </pc:spChg>
        <pc:picChg chg="del">
          <ac:chgData name="tuo Mao" userId="64090726-2053-4f2b-9ca3-bf21aaf4c215" providerId="ADAL" clId="{1ED97DE3-3EBF-4FBB-8055-78B993EECB00}" dt="2019-10-18T03:48:11.730" v="437" actId="478"/>
          <ac:picMkLst>
            <pc:docMk/>
            <pc:sldMk cId="3153526289" sldId="277"/>
            <ac:picMk id="5" creationId="{4EBEE7B8-78A9-4EF3-A306-98DB9181A0D9}"/>
          </ac:picMkLst>
        </pc:picChg>
      </pc:sldChg>
      <pc:sldChg chg="addSp delSp modSp add setBg">
        <pc:chgData name="tuo Mao" userId="64090726-2053-4f2b-9ca3-bf21aaf4c215" providerId="ADAL" clId="{1ED97DE3-3EBF-4FBB-8055-78B993EECB00}" dt="2019-10-18T03:51:52.174" v="488" actId="1076"/>
        <pc:sldMkLst>
          <pc:docMk/>
          <pc:sldMk cId="4212220231" sldId="278"/>
        </pc:sldMkLst>
        <pc:spChg chg="mod">
          <ac:chgData name="tuo Mao" userId="64090726-2053-4f2b-9ca3-bf21aaf4c215" providerId="ADAL" clId="{1ED97DE3-3EBF-4FBB-8055-78B993EECB00}" dt="2019-10-18T03:49:07.746" v="453" actId="1076"/>
          <ac:spMkLst>
            <pc:docMk/>
            <pc:sldMk cId="4212220231" sldId="278"/>
            <ac:spMk id="2" creationId="{00000000-0000-0000-0000-000000000000}"/>
          </ac:spMkLst>
        </pc:spChg>
        <pc:spChg chg="add del mod">
          <ac:chgData name="tuo Mao" userId="64090726-2053-4f2b-9ca3-bf21aaf4c215" providerId="ADAL" clId="{1ED97DE3-3EBF-4FBB-8055-78B993EECB00}" dt="2019-10-18T03:48:38.230" v="448" actId="478"/>
          <ac:spMkLst>
            <pc:docMk/>
            <pc:sldMk cId="4212220231" sldId="278"/>
            <ac:spMk id="4" creationId="{E547BCBF-6F98-4CAB-94AF-425CDD1F77D7}"/>
          </ac:spMkLst>
        </pc:spChg>
        <pc:spChg chg="del">
          <ac:chgData name="tuo Mao" userId="64090726-2053-4f2b-9ca3-bf21aaf4c215" providerId="ADAL" clId="{1ED97DE3-3EBF-4FBB-8055-78B993EECB00}" dt="2019-10-18T03:48:41.322" v="449" actId="478"/>
          <ac:spMkLst>
            <pc:docMk/>
            <pc:sldMk cId="4212220231" sldId="278"/>
            <ac:spMk id="6" creationId="{53B28FDF-9476-4540-8320-B285B476CBAC}"/>
          </ac:spMkLst>
        </pc:spChg>
        <pc:spChg chg="del">
          <ac:chgData name="tuo Mao" userId="64090726-2053-4f2b-9ca3-bf21aaf4c215" providerId="ADAL" clId="{1ED97DE3-3EBF-4FBB-8055-78B993EECB00}" dt="2019-10-18T03:48:29.476" v="446" actId="478"/>
          <ac:spMkLst>
            <pc:docMk/>
            <pc:sldMk cId="4212220231" sldId="278"/>
            <ac:spMk id="7" creationId="{8BABFDB0-4019-4BF9-85B8-EB1CFFDE9CA1}"/>
          </ac:spMkLst>
        </pc:spChg>
        <pc:spChg chg="add mod">
          <ac:chgData name="tuo Mao" userId="64090726-2053-4f2b-9ca3-bf21aaf4c215" providerId="ADAL" clId="{1ED97DE3-3EBF-4FBB-8055-78B993EECB00}" dt="2019-10-18T03:51:52.174" v="488" actId="1076"/>
          <ac:spMkLst>
            <pc:docMk/>
            <pc:sldMk cId="4212220231" sldId="278"/>
            <ac:spMk id="9" creationId="{C09279C7-AB9F-4B55-A277-6AAFE7AFEEC6}"/>
          </ac:spMkLst>
        </pc:spChg>
        <pc:spChg chg="add mod">
          <ac:chgData name="tuo Mao" userId="64090726-2053-4f2b-9ca3-bf21aaf4c215" providerId="ADAL" clId="{1ED97DE3-3EBF-4FBB-8055-78B993EECB00}" dt="2019-10-18T03:49:55.322" v="483" actId="20577"/>
          <ac:spMkLst>
            <pc:docMk/>
            <pc:sldMk cId="4212220231" sldId="278"/>
            <ac:spMk id="10" creationId="{CB1A5583-6667-4BCF-A53C-85757D121184}"/>
          </ac:spMkLst>
        </pc:spChg>
        <pc:picChg chg="del">
          <ac:chgData name="tuo Mao" userId="64090726-2053-4f2b-9ca3-bf21aaf4c215" providerId="ADAL" clId="{1ED97DE3-3EBF-4FBB-8055-78B993EECB00}" dt="2019-10-18T03:48:33.420" v="447" actId="478"/>
          <ac:picMkLst>
            <pc:docMk/>
            <pc:sldMk cId="4212220231" sldId="278"/>
            <ac:picMk id="5" creationId="{4EBEE7B8-78A9-4EF3-A306-98DB9181A0D9}"/>
          </ac:picMkLst>
        </pc:picChg>
        <pc:picChg chg="add mod">
          <ac:chgData name="tuo Mao" userId="64090726-2053-4f2b-9ca3-bf21aaf4c215" providerId="ADAL" clId="{1ED97DE3-3EBF-4FBB-8055-78B993EECB00}" dt="2019-10-18T03:51:48.054" v="487" actId="1076"/>
          <ac:picMkLst>
            <pc:docMk/>
            <pc:sldMk cId="4212220231" sldId="278"/>
            <ac:picMk id="8" creationId="{FEC11545-07AD-4D0C-8993-7914E98D96A2}"/>
          </ac:picMkLst>
        </pc:picChg>
      </pc:sldChg>
      <pc:sldChg chg="delSp modSp add">
        <pc:chgData name="tuo Mao" userId="64090726-2053-4f2b-9ca3-bf21aaf4c215" providerId="ADAL" clId="{1ED97DE3-3EBF-4FBB-8055-78B993EECB00}" dt="2019-10-18T04:00:06.511" v="634" actId="478"/>
        <pc:sldMkLst>
          <pc:docMk/>
          <pc:sldMk cId="188583184" sldId="279"/>
        </pc:sldMkLst>
        <pc:spChg chg="del">
          <ac:chgData name="tuo Mao" userId="64090726-2053-4f2b-9ca3-bf21aaf4c215" providerId="ADAL" clId="{1ED97DE3-3EBF-4FBB-8055-78B993EECB00}" dt="2019-10-18T04:00:06.511" v="634" actId="478"/>
          <ac:spMkLst>
            <pc:docMk/>
            <pc:sldMk cId="188583184" sldId="279"/>
            <ac:spMk id="9" creationId="{C09279C7-AB9F-4B55-A277-6AAFE7AFEEC6}"/>
          </ac:spMkLst>
        </pc:spChg>
        <pc:spChg chg="mod">
          <ac:chgData name="tuo Mao" userId="64090726-2053-4f2b-9ca3-bf21aaf4c215" providerId="ADAL" clId="{1ED97DE3-3EBF-4FBB-8055-78B993EECB00}" dt="2019-10-18T03:58:22.897" v="577" actId="14100"/>
          <ac:spMkLst>
            <pc:docMk/>
            <pc:sldMk cId="188583184" sldId="279"/>
            <ac:spMk id="10" creationId="{CB1A5583-6667-4BCF-A53C-85757D121184}"/>
          </ac:spMkLst>
        </pc:spChg>
        <pc:picChg chg="del">
          <ac:chgData name="tuo Mao" userId="64090726-2053-4f2b-9ca3-bf21aaf4c215" providerId="ADAL" clId="{1ED97DE3-3EBF-4FBB-8055-78B993EECB00}" dt="2019-10-18T03:58:02.357" v="575" actId="478"/>
          <ac:picMkLst>
            <pc:docMk/>
            <pc:sldMk cId="188583184" sldId="279"/>
            <ac:picMk id="8" creationId="{FEC11545-07AD-4D0C-8993-7914E98D96A2}"/>
          </ac:picMkLst>
        </pc:picChg>
      </pc:sldChg>
      <pc:sldChg chg="add del">
        <pc:chgData name="tuo Mao" userId="64090726-2053-4f2b-9ca3-bf21aaf4c215" providerId="ADAL" clId="{1ED97DE3-3EBF-4FBB-8055-78B993EECB00}" dt="2019-10-18T03:52:23.417" v="491"/>
        <pc:sldMkLst>
          <pc:docMk/>
          <pc:sldMk cId="2911657562" sldId="280"/>
        </pc:sldMkLst>
      </pc:sldChg>
      <pc:sldChg chg="addSp delSp modSp add setBg">
        <pc:chgData name="tuo Mao" userId="64090726-2053-4f2b-9ca3-bf21aaf4c215" providerId="ADAL" clId="{1ED97DE3-3EBF-4FBB-8055-78B993EECB00}" dt="2019-10-25T00:38:21.451" v="998"/>
        <pc:sldMkLst>
          <pc:docMk/>
          <pc:sldMk cId="3137278222" sldId="280"/>
        </pc:sldMkLst>
        <pc:spChg chg="mod">
          <ac:chgData name="tuo Mao" userId="64090726-2053-4f2b-9ca3-bf21aaf4c215" providerId="ADAL" clId="{1ED97DE3-3EBF-4FBB-8055-78B993EECB00}" dt="2019-10-25T00:38:21.451" v="998"/>
          <ac:spMkLst>
            <pc:docMk/>
            <pc:sldMk cId="3137278222" sldId="280"/>
            <ac:spMk id="2" creationId="{00000000-0000-0000-0000-000000000000}"/>
          </ac:spMkLst>
        </pc:spChg>
        <pc:spChg chg="del">
          <ac:chgData name="tuo Mao" userId="64090726-2053-4f2b-9ca3-bf21aaf4c215" providerId="ADAL" clId="{1ED97DE3-3EBF-4FBB-8055-78B993EECB00}" dt="2019-10-18T03:52:42.937" v="506" actId="478"/>
          <ac:spMkLst>
            <pc:docMk/>
            <pc:sldMk cId="3137278222" sldId="280"/>
            <ac:spMk id="6" creationId="{53B28FDF-9476-4540-8320-B285B476CBAC}"/>
          </ac:spMkLst>
        </pc:spChg>
        <pc:spChg chg="mod">
          <ac:chgData name="tuo Mao" userId="64090726-2053-4f2b-9ca3-bf21aaf4c215" providerId="ADAL" clId="{1ED97DE3-3EBF-4FBB-8055-78B993EECB00}" dt="2019-10-18T03:57:20.527" v="549" actId="13926"/>
          <ac:spMkLst>
            <pc:docMk/>
            <pc:sldMk cId="3137278222" sldId="280"/>
            <ac:spMk id="7" creationId="{8BABFDB0-4019-4BF9-85B8-EB1CFFDE9CA1}"/>
          </ac:spMkLst>
        </pc:spChg>
        <pc:picChg chg="del">
          <ac:chgData name="tuo Mao" userId="64090726-2053-4f2b-9ca3-bf21aaf4c215" providerId="ADAL" clId="{1ED97DE3-3EBF-4FBB-8055-78B993EECB00}" dt="2019-10-18T03:52:40.744" v="505" actId="478"/>
          <ac:picMkLst>
            <pc:docMk/>
            <pc:sldMk cId="3137278222" sldId="280"/>
            <ac:picMk id="5" creationId="{4EBEE7B8-78A9-4EF3-A306-98DB9181A0D9}"/>
          </ac:picMkLst>
        </pc:picChg>
        <pc:picChg chg="add mod">
          <ac:chgData name="tuo Mao" userId="64090726-2053-4f2b-9ca3-bf21aaf4c215" providerId="ADAL" clId="{1ED97DE3-3EBF-4FBB-8055-78B993EECB00}" dt="2019-10-18T03:56:43.337" v="548" actId="14100"/>
          <ac:picMkLst>
            <pc:docMk/>
            <pc:sldMk cId="3137278222" sldId="280"/>
            <ac:picMk id="8" creationId="{7B10BA7C-1597-4C7D-9A8E-E24245CE99EB}"/>
          </ac:picMkLst>
        </pc:picChg>
        <pc:picChg chg="add del mod">
          <ac:chgData name="tuo Mao" userId="64090726-2053-4f2b-9ca3-bf21aaf4c215" providerId="ADAL" clId="{1ED97DE3-3EBF-4FBB-8055-78B993EECB00}" dt="2019-10-18T03:55:03.156" v="527" actId="478"/>
          <ac:picMkLst>
            <pc:docMk/>
            <pc:sldMk cId="3137278222" sldId="280"/>
            <ac:picMk id="9" creationId="{19A68AF5-7E05-4A9E-A09D-F59EB59B661B}"/>
          </ac:picMkLst>
        </pc:picChg>
      </pc:sldChg>
      <pc:sldChg chg="addSp delSp modSp add del">
        <pc:chgData name="tuo Mao" userId="64090726-2053-4f2b-9ca3-bf21aaf4c215" providerId="ADAL" clId="{1ED97DE3-3EBF-4FBB-8055-78B993EECB00}" dt="2019-10-18T03:56:09.218" v="544" actId="2696"/>
        <pc:sldMkLst>
          <pc:docMk/>
          <pc:sldMk cId="3429927363" sldId="281"/>
        </pc:sldMkLst>
        <pc:picChg chg="add del mod">
          <ac:chgData name="tuo Mao" userId="64090726-2053-4f2b-9ca3-bf21aaf4c215" providerId="ADAL" clId="{1ED97DE3-3EBF-4FBB-8055-78B993EECB00}" dt="2019-10-18T03:55:32.418" v="533"/>
          <ac:picMkLst>
            <pc:docMk/>
            <pc:sldMk cId="3429927363" sldId="281"/>
            <ac:picMk id="6" creationId="{DBEE3469-76F5-4544-AEDE-496218757ED8}"/>
          </ac:picMkLst>
        </pc:picChg>
        <pc:picChg chg="del">
          <ac:chgData name="tuo Mao" userId="64090726-2053-4f2b-9ca3-bf21aaf4c215" providerId="ADAL" clId="{1ED97DE3-3EBF-4FBB-8055-78B993EECB00}" dt="2019-10-18T03:54:44.697" v="523" actId="478"/>
          <ac:picMkLst>
            <pc:docMk/>
            <pc:sldMk cId="3429927363" sldId="281"/>
            <ac:picMk id="8" creationId="{7B10BA7C-1597-4C7D-9A8E-E24245CE99EB}"/>
          </ac:picMkLst>
        </pc:picChg>
        <pc:picChg chg="del">
          <ac:chgData name="tuo Mao" userId="64090726-2053-4f2b-9ca3-bf21aaf4c215" providerId="ADAL" clId="{1ED97DE3-3EBF-4FBB-8055-78B993EECB00}" dt="2019-10-18T03:54:03.898" v="522" actId="478"/>
          <ac:picMkLst>
            <pc:docMk/>
            <pc:sldMk cId="3429927363" sldId="281"/>
            <ac:picMk id="9" creationId="{19A68AF5-7E05-4A9E-A09D-F59EB59B661B}"/>
          </ac:picMkLst>
        </pc:picChg>
      </pc:sldChg>
      <pc:sldChg chg="addSp delSp modSp add">
        <pc:chgData name="tuo Mao" userId="64090726-2053-4f2b-9ca3-bf21aaf4c215" providerId="ADAL" clId="{1ED97DE3-3EBF-4FBB-8055-78B993EECB00}" dt="2019-10-25T00:38:30.460" v="1012" actId="20577"/>
        <pc:sldMkLst>
          <pc:docMk/>
          <pc:sldMk cId="146663334" sldId="282"/>
        </pc:sldMkLst>
        <pc:spChg chg="mod">
          <ac:chgData name="tuo Mao" userId="64090726-2053-4f2b-9ca3-bf21aaf4c215" providerId="ADAL" clId="{1ED97DE3-3EBF-4FBB-8055-78B993EECB00}" dt="2019-10-25T00:38:30.460" v="1012" actId="20577"/>
          <ac:spMkLst>
            <pc:docMk/>
            <pc:sldMk cId="146663334" sldId="282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3:57:33.365" v="551" actId="13926"/>
          <ac:spMkLst>
            <pc:docMk/>
            <pc:sldMk cId="146663334" sldId="282"/>
            <ac:spMk id="7" creationId="{8BABFDB0-4019-4BF9-85B8-EB1CFFDE9CA1}"/>
          </ac:spMkLst>
        </pc:spChg>
        <pc:picChg chg="add mod">
          <ac:chgData name="tuo Mao" userId="64090726-2053-4f2b-9ca3-bf21aaf4c215" providerId="ADAL" clId="{1ED97DE3-3EBF-4FBB-8055-78B993EECB00}" dt="2019-10-18T03:55:25.899" v="531" actId="14100"/>
          <ac:picMkLst>
            <pc:docMk/>
            <pc:sldMk cId="146663334" sldId="282"/>
            <ac:picMk id="6" creationId="{1CD88B72-E9AC-4C9B-90E8-81D9C5298AD5}"/>
          </ac:picMkLst>
        </pc:picChg>
        <pc:picChg chg="add del mod">
          <ac:chgData name="tuo Mao" userId="64090726-2053-4f2b-9ca3-bf21aaf4c215" providerId="ADAL" clId="{1ED97DE3-3EBF-4FBB-8055-78B993EECB00}" dt="2019-10-18T03:55:19.116" v="528" actId="478"/>
          <ac:picMkLst>
            <pc:docMk/>
            <pc:sldMk cId="146663334" sldId="282"/>
            <ac:picMk id="9" creationId="{19A68AF5-7E05-4A9E-A09D-F59EB59B661B}"/>
          </ac:picMkLst>
        </pc:picChg>
      </pc:sldChg>
      <pc:sldChg chg="addSp delSp modSp add">
        <pc:chgData name="tuo Mao" userId="64090726-2053-4f2b-9ca3-bf21aaf4c215" providerId="ADAL" clId="{1ED97DE3-3EBF-4FBB-8055-78B993EECB00}" dt="2019-10-25T00:38:25.990" v="1005" actId="20577"/>
        <pc:sldMkLst>
          <pc:docMk/>
          <pc:sldMk cId="4149999007" sldId="283"/>
        </pc:sldMkLst>
        <pc:spChg chg="mod">
          <ac:chgData name="tuo Mao" userId="64090726-2053-4f2b-9ca3-bf21aaf4c215" providerId="ADAL" clId="{1ED97DE3-3EBF-4FBB-8055-78B993EECB00}" dt="2019-10-25T00:38:25.990" v="1005" actId="20577"/>
          <ac:spMkLst>
            <pc:docMk/>
            <pc:sldMk cId="4149999007" sldId="283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18T03:57:27.542" v="550" actId="13926"/>
          <ac:spMkLst>
            <pc:docMk/>
            <pc:sldMk cId="4149999007" sldId="283"/>
            <ac:spMk id="7" creationId="{8BABFDB0-4019-4BF9-85B8-EB1CFFDE9CA1}"/>
          </ac:spMkLst>
        </pc:spChg>
        <pc:picChg chg="add mod ord">
          <ac:chgData name="tuo Mao" userId="64090726-2053-4f2b-9ca3-bf21aaf4c215" providerId="ADAL" clId="{1ED97DE3-3EBF-4FBB-8055-78B993EECB00}" dt="2019-10-18T03:55:55.477" v="542" actId="167"/>
          <ac:picMkLst>
            <pc:docMk/>
            <pc:sldMk cId="4149999007" sldId="283"/>
            <ac:picMk id="5" creationId="{DD4D79A0-82E4-4D21-A05F-68A35C0201C5}"/>
          </ac:picMkLst>
        </pc:picChg>
        <pc:picChg chg="del">
          <ac:chgData name="tuo Mao" userId="64090726-2053-4f2b-9ca3-bf21aaf4c215" providerId="ADAL" clId="{1ED97DE3-3EBF-4FBB-8055-78B993EECB00}" dt="2019-10-18T03:55:58.647" v="543" actId="478"/>
          <ac:picMkLst>
            <pc:docMk/>
            <pc:sldMk cId="4149999007" sldId="283"/>
            <ac:picMk id="8" creationId="{7B10BA7C-1597-4C7D-9A8E-E24245CE99EB}"/>
          </ac:picMkLst>
        </pc:picChg>
      </pc:sldChg>
      <pc:sldChg chg="addSp delSp modSp add">
        <pc:chgData name="tuo Mao" userId="64090726-2053-4f2b-9ca3-bf21aaf4c215" providerId="ADAL" clId="{1ED97DE3-3EBF-4FBB-8055-78B993EECB00}" dt="2019-10-22T07:47:34.162" v="913"/>
        <pc:sldMkLst>
          <pc:docMk/>
          <pc:sldMk cId="2534366707" sldId="284"/>
        </pc:sldMkLst>
        <pc:spChg chg="del">
          <ac:chgData name="tuo Mao" userId="64090726-2053-4f2b-9ca3-bf21aaf4c215" providerId="ADAL" clId="{1ED97DE3-3EBF-4FBB-8055-78B993EECB00}" dt="2019-10-18T04:02:04.392" v="645" actId="478"/>
          <ac:spMkLst>
            <pc:docMk/>
            <pc:sldMk cId="2534366707" sldId="284"/>
            <ac:spMk id="2" creationId="{4462B1B3-5C6E-42EF-89B3-E5107A611DE9}"/>
          </ac:spMkLst>
        </pc:spChg>
        <pc:spChg chg="del">
          <ac:chgData name="tuo Mao" userId="64090726-2053-4f2b-9ca3-bf21aaf4c215" providerId="ADAL" clId="{1ED97DE3-3EBF-4FBB-8055-78B993EECB00}" dt="2019-10-18T04:02:27.572" v="668" actId="478"/>
          <ac:spMkLst>
            <pc:docMk/>
            <pc:sldMk cId="2534366707" sldId="284"/>
            <ac:spMk id="3" creationId="{D813F1E6-0BEC-4B29-9D9A-0375E59F5CA8}"/>
          </ac:spMkLst>
        </pc:spChg>
        <pc:spChg chg="add mod">
          <ac:chgData name="tuo Mao" userId="64090726-2053-4f2b-9ca3-bf21aaf4c215" providerId="ADAL" clId="{1ED97DE3-3EBF-4FBB-8055-78B993EECB00}" dt="2019-10-22T07:45:56.791" v="910" actId="20577"/>
          <ac:spMkLst>
            <pc:docMk/>
            <pc:sldMk cId="2534366707" sldId="284"/>
            <ac:spMk id="4" creationId="{D01A3065-21DE-4ECD-90AA-2C56E7FE5BC4}"/>
          </ac:spMkLst>
        </pc:spChg>
        <pc:spChg chg="add mod">
          <ac:chgData name="tuo Mao" userId="64090726-2053-4f2b-9ca3-bf21aaf4c215" providerId="ADAL" clId="{1ED97DE3-3EBF-4FBB-8055-78B993EECB00}" dt="2019-10-22T07:47:34.162" v="913"/>
          <ac:spMkLst>
            <pc:docMk/>
            <pc:sldMk cId="2534366707" sldId="284"/>
            <ac:spMk id="5" creationId="{A5BEB0F8-61A8-4CD5-A836-BA07A459A902}"/>
          </ac:spMkLst>
        </pc:spChg>
      </pc:sldChg>
      <pc:sldChg chg="add del">
        <pc:chgData name="tuo Mao" userId="64090726-2053-4f2b-9ca3-bf21aaf4c215" providerId="ADAL" clId="{1ED97DE3-3EBF-4FBB-8055-78B993EECB00}" dt="2019-10-22T07:43:29.474" v="741"/>
        <pc:sldMkLst>
          <pc:docMk/>
          <pc:sldMk cId="1875832476" sldId="285"/>
        </pc:sldMkLst>
      </pc:sldChg>
      <pc:sldChg chg="modSp add setBg">
        <pc:chgData name="tuo Mao" userId="64090726-2053-4f2b-9ca3-bf21aaf4c215" providerId="ADAL" clId="{1ED97DE3-3EBF-4FBB-8055-78B993EECB00}" dt="2019-10-22T07:45:34.907" v="893" actId="5793"/>
        <pc:sldMkLst>
          <pc:docMk/>
          <pc:sldMk cId="1880460905" sldId="285"/>
        </pc:sldMkLst>
        <pc:spChg chg="mod">
          <ac:chgData name="tuo Mao" userId="64090726-2053-4f2b-9ca3-bf21aaf4c215" providerId="ADAL" clId="{1ED97DE3-3EBF-4FBB-8055-78B993EECB00}" dt="2019-10-22T07:43:39.391" v="765"/>
          <ac:spMkLst>
            <pc:docMk/>
            <pc:sldMk cId="1880460905" sldId="285"/>
            <ac:spMk id="2" creationId="{00000000-0000-0000-0000-000000000000}"/>
          </ac:spMkLst>
        </pc:spChg>
        <pc:spChg chg="mod">
          <ac:chgData name="tuo Mao" userId="64090726-2053-4f2b-9ca3-bf21aaf4c215" providerId="ADAL" clId="{1ED97DE3-3EBF-4FBB-8055-78B993EECB00}" dt="2019-10-22T07:45:34.907" v="893" actId="5793"/>
          <ac:spMkLst>
            <pc:docMk/>
            <pc:sldMk cId="1880460905" sldId="285"/>
            <ac:spMk id="9" creationId="{04F66B66-CBB9-402E-92CA-4C2E8F8391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218B-2FF3-4344-9E20-7D0ED6966DB4}" type="datetimeFigureOut">
              <a:rPr lang="en-AU" smtClean="0"/>
              <a:t>25/10/2019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A388-F215-49D2-A7DA-0784A058F2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759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8856-9DFF-3D43-80A3-C1FFE1D2CBB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F3A0D-3CE4-694C-BCE4-9858FF52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3A0D-3CE4-694C-BCE4-9858FF52E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O-D configuration: contains the location of origins and destinations,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O-D demand table: contains the trips between each pair of origin and destinations,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configuration: contains all information about links, nodes, speed limits, road capacity, etc.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detail table: contains link free-flow travel time, link speed limit, link capacity, and number of lanes,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signal configuration: signalized node indexes, number of phases, cycle time, signal timings, phase green splits, and the links granted green for each phase.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F3A0D-3CE4-694C-BCE4-9858FF52E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0813" r="3922" b="11805"/>
          <a:stretch/>
        </p:blipFill>
        <p:spPr>
          <a:xfrm>
            <a:off x="8805545" y="6081395"/>
            <a:ext cx="1998889" cy="5943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8BD9-11E0-413E-B592-E288152EE6CE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28" y="6059170"/>
            <a:ext cx="1063546" cy="594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5" y="143658"/>
            <a:ext cx="5419090" cy="2538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28967" y="6315432"/>
            <a:ext cx="56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www.itsworldcongress2019.com   |   #ITSWC19</a:t>
            </a:r>
            <a:endParaRPr lang="en-SG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7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2126255"/>
            <a:ext cx="3330766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D528-E86A-4462-A2BA-F719DDD53FF8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38200" y="4759286"/>
            <a:ext cx="3330766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30617" y="4759286"/>
            <a:ext cx="3330766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8023034" y="4759286"/>
            <a:ext cx="3330766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8"/>
          </p:nvPr>
        </p:nvSpPr>
        <p:spPr>
          <a:xfrm>
            <a:off x="4430617" y="2126255"/>
            <a:ext cx="3330766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9"/>
          </p:nvPr>
        </p:nvSpPr>
        <p:spPr>
          <a:xfrm>
            <a:off x="8023034" y="2126255"/>
            <a:ext cx="3330766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2126255"/>
            <a:ext cx="2431972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7D4E-7EB0-4465-B89F-C26E387FED79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38200" y="4759286"/>
            <a:ext cx="2431972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534578" y="4759286"/>
            <a:ext cx="2431972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/>
          </p:nvPr>
        </p:nvSpPr>
        <p:spPr>
          <a:xfrm>
            <a:off x="6234628" y="4759286"/>
            <a:ext cx="2431972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4"/>
          </p:nvPr>
        </p:nvSpPr>
        <p:spPr>
          <a:xfrm>
            <a:off x="8922745" y="4759286"/>
            <a:ext cx="2431972" cy="136609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25"/>
          </p:nvPr>
        </p:nvSpPr>
        <p:spPr>
          <a:xfrm>
            <a:off x="3534578" y="2126255"/>
            <a:ext cx="2431972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26"/>
          </p:nvPr>
        </p:nvSpPr>
        <p:spPr>
          <a:xfrm>
            <a:off x="6234628" y="2126255"/>
            <a:ext cx="2431972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27"/>
          </p:nvPr>
        </p:nvSpPr>
        <p:spPr>
          <a:xfrm>
            <a:off x="8934678" y="2126255"/>
            <a:ext cx="2431972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9276" y="0"/>
            <a:ext cx="6132723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E343-91B2-4F38-8175-C14814B34A98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497870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977118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977118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9276" y="1"/>
            <a:ext cx="6132723" cy="3448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0B83-D389-4FD0-9D12-E87F4A1C6118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59276" y="3448281"/>
            <a:ext cx="6132723" cy="3409719"/>
          </a:xfrm>
          <a:solidFill>
            <a:schemeClr val="bg1">
              <a:lumMod val="6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497870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6682" y="457200"/>
            <a:ext cx="4977118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32723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F6B6B-09CF-4F1B-94F7-0EFBDC64E15B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75094" y="2126255"/>
            <a:ext cx="497870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6682" y="457200"/>
            <a:ext cx="4977118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89" y="1"/>
            <a:ext cx="6132723" cy="3448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A993-1D8E-4B2B-9196-F24DA7A7F454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14689" y="3448281"/>
            <a:ext cx="6132723" cy="3409719"/>
          </a:xfrm>
          <a:solidFill>
            <a:schemeClr val="bg1">
              <a:lumMod val="6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 algn="ctr">
              <a:buNone/>
              <a:defRPr sz="1200">
                <a:solidFill>
                  <a:schemeClr val="bg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375094" y="2126255"/>
            <a:ext cx="497870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E12E-700B-402B-96B6-32FC8377D626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B312-11BD-40B8-AED8-3E09CC1D2011}" type="datetime1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E474-BFD5-4CEC-A967-785747F0B146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159C-51FA-4683-99B2-A4967CDF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3 region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0813" r="3922" b="11805"/>
          <a:stretch/>
        </p:blipFill>
        <p:spPr>
          <a:xfrm>
            <a:off x="8805545" y="6081395"/>
            <a:ext cx="1998889" cy="5943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8BD9-11E0-413E-B592-E288152EE6CE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28" y="6059170"/>
            <a:ext cx="1063546" cy="5943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28967" y="6315432"/>
            <a:ext cx="566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www.itsworldcongress2019.com   |   #ITSWC19</a:t>
            </a:r>
            <a:endParaRPr lang="en-SG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18008" r="9716" b="25159"/>
          <a:stretch/>
        </p:blipFill>
        <p:spPr>
          <a:xfrm>
            <a:off x="1946097" y="1249898"/>
            <a:ext cx="10249447" cy="45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576"/>
          <a:stretch/>
        </p:blipFill>
        <p:spPr>
          <a:xfrm>
            <a:off x="766813" y="663115"/>
            <a:ext cx="11425187" cy="4297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r="15363"/>
          <a:stretch/>
        </p:blipFill>
        <p:spPr>
          <a:xfrm>
            <a:off x="-31899" y="2062479"/>
            <a:ext cx="12227443" cy="479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"/>
            <a:ext cx="5419090" cy="253841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6531" y="4646632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Smart Mobility, Empowering Cities</a:t>
            </a:r>
            <a:endParaRPr lang="en-SG" sz="38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445" y="6225572"/>
            <a:ext cx="565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www.itsworldcongress2019.com   |   #ITSWC19</a:t>
            </a:r>
            <a:endParaRPr lang="en-SG" sz="2000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96" y="6050406"/>
            <a:ext cx="756853" cy="594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32" y="6311246"/>
            <a:ext cx="1406277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766" y="5200251"/>
            <a:ext cx="981735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10981" r="3905" b="11241"/>
          <a:stretch/>
        </p:blipFill>
        <p:spPr>
          <a:xfrm>
            <a:off x="8782587" y="5253670"/>
            <a:ext cx="1830666" cy="54864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0613253" y="4815475"/>
            <a:ext cx="1452209" cy="401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93847"/>
                </a:solidFill>
                <a:latin typeface="Fira Sans" panose="020B0503050000020004" pitchFamily="34" charset="0"/>
                <a:ea typeface="Fira Sans" panose="020B0503050000020004" pitchFamily="34" charset="0"/>
                <a:cs typeface="Helvetica" panose="020B0604020202020204" pitchFamily="34" charset="0"/>
              </a:rPr>
              <a:t>Organised by</a:t>
            </a:r>
            <a:endParaRPr lang="en-SG" sz="1400" dirty="0">
              <a:solidFill>
                <a:srgbClr val="393847"/>
              </a:solidFill>
              <a:latin typeface="Fira Sans" panose="020B0503050000020004" pitchFamily="34" charset="0"/>
              <a:ea typeface="Fira Sans" panose="020B05030500000200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92" y="6146615"/>
            <a:ext cx="960708" cy="621792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0638809" y="5918681"/>
            <a:ext cx="1401095" cy="30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93847"/>
                </a:solidFill>
                <a:latin typeface="Fira Sans" panose="020B0503050000020004" pitchFamily="34" charset="0"/>
                <a:ea typeface="Fira Sans" panose="020B0503050000020004" pitchFamily="34" charset="0"/>
                <a:cs typeface="Helvetica" panose="020B0604020202020204" pitchFamily="34" charset="0"/>
              </a:rPr>
              <a:t>Co-hosted by</a:t>
            </a:r>
            <a:endParaRPr lang="en-SG" sz="1400" dirty="0">
              <a:solidFill>
                <a:srgbClr val="393847"/>
              </a:solidFill>
              <a:latin typeface="Fira Sans" panose="020B0503050000020004" pitchFamily="34" charset="0"/>
              <a:ea typeface="Fira Sans" panose="020B05030500000200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2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4892" y="5623421"/>
            <a:ext cx="5342022" cy="41864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Organisation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7AE-5D00-4666-B613-D928D53D5D96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47726" y="2686509"/>
            <a:ext cx="10514012" cy="1206347"/>
          </a:xfrm>
        </p:spPr>
        <p:txBody>
          <a:bodyPr anchor="ctr"/>
          <a:lstStyle>
            <a:lvl1pPr algn="ctr">
              <a:defRPr sz="3200"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5" y="143658"/>
            <a:ext cx="5419090" cy="25384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44892" y="4613411"/>
            <a:ext cx="3384081" cy="1206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EE374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+mj-lt"/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C7F1-FE53-4084-9854-1318EDA4AB33}" type="datetime1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40D7-66F4-43B0-B3C0-A8C9BF493C97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10515600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4B79-6858-4755-854E-496031D66445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5177010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375094" y="2126255"/>
            <a:ext cx="497870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D795-BE47-424D-AF97-9669F400F9CA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333076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430617" y="2126255"/>
            <a:ext cx="333076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023034" y="2126255"/>
            <a:ext cx="3330766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AAF1-9EDF-4B98-9BEE-2FBC7F5478E7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2126255"/>
            <a:ext cx="2434727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531824" y="2126255"/>
            <a:ext cx="2434727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25448" y="2126255"/>
            <a:ext cx="2434727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8919073" y="2126255"/>
            <a:ext cx="2434727" cy="3999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+mn-lt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+mn-lt"/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>
                <a:latin typeface="+mn-lt"/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4012" cy="1206347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2126255"/>
            <a:ext cx="5077858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B118-25F9-431A-86DC-8D0DB6F6A118}" type="datetime1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38200" y="4792336"/>
            <a:ext cx="5077858" cy="13330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275942" y="2126255"/>
            <a:ext cx="5077858" cy="25448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/>
          </p:nvPr>
        </p:nvSpPr>
        <p:spPr>
          <a:xfrm>
            <a:off x="6275941" y="4792336"/>
            <a:ext cx="5077858" cy="13330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>
                <a:latin typeface="+mn-lt"/>
              </a:defRPr>
            </a:lvl2pPr>
            <a:lvl3pPr marL="914400" indent="0">
              <a:buNone/>
              <a:defRPr sz="1100">
                <a:latin typeface="+mn-lt"/>
              </a:defRPr>
            </a:lvl3pPr>
            <a:lvl4pPr marL="1371600" indent="0">
              <a:buNone/>
              <a:defRPr sz="1050">
                <a:latin typeface="+mn-lt"/>
              </a:defRPr>
            </a:lvl4pPr>
            <a:lvl5pPr marL="1828800" indent="0">
              <a:buNone/>
              <a:defRPr sz="105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A94E-4761-4499-B2C9-B97070D7115A}" type="datetime1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486-FB11-624E-BD4D-79BE8E16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1" r:id="rId3"/>
    <p:sldLayoutId id="2147483654" r:id="rId4"/>
    <p:sldLayoutId id="2147483660" r:id="rId5"/>
    <p:sldLayoutId id="2147483664" r:id="rId6"/>
    <p:sldLayoutId id="2147483661" r:id="rId7"/>
    <p:sldLayoutId id="2147483663" r:id="rId8"/>
    <p:sldLayoutId id="2147483666" r:id="rId9"/>
    <p:sldLayoutId id="2147483667" r:id="rId10"/>
    <p:sldLayoutId id="2147483668" r:id="rId11"/>
    <p:sldLayoutId id="2147483657" r:id="rId12"/>
    <p:sldLayoutId id="2147483662" r:id="rId13"/>
    <p:sldLayoutId id="2147483669" r:id="rId14"/>
    <p:sldLayoutId id="2147483670" r:id="rId15"/>
    <p:sldLayoutId id="2147483655" r:id="rId16"/>
    <p:sldLayoutId id="2147483665" r:id="rId17"/>
    <p:sldLayoutId id="214748367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EE374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fmlab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uo.mao@uts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fmlab.org/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4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BFDB0-4019-4BF9-85B8-EB1CFFDE9C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517701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Traffic flow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highlight>
                  <a:srgbClr val="FFFF00"/>
                </a:highlight>
              </a:rPr>
              <a:t>No traffic incident scenario,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without GA traffic control optimization,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 the GA traffic control optimization.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0BA7C-1597-4C7D-9A8E-E24245CE9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77451" y="1289538"/>
            <a:ext cx="4593029" cy="37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7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D79A0-82E4-4D21-A05F-68A35C020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77452" y="1289538"/>
            <a:ext cx="4593028" cy="3716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BFDB0-4019-4BF9-85B8-EB1CFFDE9C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517701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Traffic flow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No traffic incident scenario,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highlight>
                  <a:srgbClr val="FFFF00"/>
                </a:highlight>
              </a:rPr>
              <a:t>Traffic incident scenario without GA traffic control optimization,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 the GA traffic control optimization.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9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BFDB0-4019-4BF9-85B8-EB1CFFDE9C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517701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Traffic flow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No traffic incident scenario,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without GA traffic control optimization,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>
                <a:highlight>
                  <a:srgbClr val="FFFF00"/>
                </a:highlight>
              </a:rPr>
              <a:t>Traffic incident scenario with the GA traffic control optimization.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0BA7C-1597-4C7D-9A8E-E24245CE9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77451" y="1289538"/>
            <a:ext cx="4593029" cy="371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88B72-E9AC-4C9B-90E8-81D9C5298A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77451" y="1364932"/>
            <a:ext cx="4557395" cy="36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12063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1A5583-6667-4BCF-A53C-85757D1211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934896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Simulation statistics</a:t>
            </a:r>
          </a:p>
          <a:p>
            <a:r>
              <a:rPr lang="en-US" kern="100" dirty="0">
                <a:latin typeface="Times New Roman" panose="02020603050405020304" pitchFamily="18" charset="0"/>
                <a:ea typeface="MS Mincho"/>
              </a:rPr>
              <a:t>In our case study, a 40.76% of total travel time saving is achieved in our network after applying GA traffic signal optimization under traffic incidents comparing using default pre-optimized traffic signal plan.</a:t>
            </a:r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8858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1A3065-21DE-4ECD-90AA-2C56E7FE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12063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 and future works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BEB0F8-61A8-4CD5-A836-BA07A459A902}"/>
              </a:ext>
            </a:extLst>
          </p:cNvPr>
          <p:cNvSpPr txBox="1">
            <a:spLocks/>
          </p:cNvSpPr>
          <p:nvPr/>
        </p:nvSpPr>
        <p:spPr>
          <a:xfrm>
            <a:off x="918990" y="1799683"/>
            <a:ext cx="9348960" cy="399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The experiment results show improvement of the total travel time if the TMC uses our proposed GA model to re-optimize the traffic control plan if an incident happens in a network.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Future work can be done in investigating </a:t>
            </a:r>
            <a:r>
              <a:rPr lang="en-AU" b="1" dirty="0"/>
              <a:t>more complicated network and even real-world network</a:t>
            </a:r>
            <a:r>
              <a:rPr lang="en-AU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 order to fit the proposed model to real-world application, we are working on </a:t>
            </a:r>
            <a:r>
              <a:rPr lang="en-AU" b="1" dirty="0"/>
              <a:t>enhancing the algorithm to parallel computing and increasing efficiency</a:t>
            </a:r>
            <a:r>
              <a:rPr lang="en-AU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In addition, we are currently </a:t>
            </a:r>
            <a:r>
              <a:rPr lang="en-AU" b="1" dirty="0"/>
              <a:t>deploying machine learning </a:t>
            </a:r>
            <a:r>
              <a:rPr lang="en-AU" dirty="0"/>
              <a:t>to further scale up the approach for larger networks in Sydney.</a:t>
            </a:r>
            <a:endParaRPr lang="en-US" dirty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53436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bg-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0" y="1"/>
            <a:ext cx="12191999" cy="68579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FF4B3D-392B-4880-AA43-9DFE7F955B87}"/>
              </a:ext>
            </a:extLst>
          </p:cNvPr>
          <p:cNvSpPr txBox="1"/>
          <p:nvPr/>
        </p:nvSpPr>
        <p:spPr>
          <a:xfrm>
            <a:off x="3990975" y="3880730"/>
            <a:ext cx="544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you!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1CCCED-F84D-47A3-93AC-9CC2C1133639}"/>
              </a:ext>
            </a:extLst>
          </p:cNvPr>
          <p:cNvGrpSpPr/>
          <p:nvPr/>
        </p:nvGrpSpPr>
        <p:grpSpPr>
          <a:xfrm>
            <a:off x="7308617" y="5635446"/>
            <a:ext cx="726304" cy="780805"/>
            <a:chOff x="7308617" y="5635446"/>
            <a:chExt cx="726304" cy="78080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1139B05-75F2-415E-A0B6-1199E85EDC2E}"/>
                </a:ext>
              </a:extLst>
            </p:cNvPr>
            <p:cNvSpPr/>
            <p:nvPr/>
          </p:nvSpPr>
          <p:spPr>
            <a:xfrm>
              <a:off x="7308754" y="5635446"/>
              <a:ext cx="275841" cy="572242"/>
            </a:xfrm>
            <a:custGeom>
              <a:avLst/>
              <a:gdLst>
                <a:gd name="connsiteX0" fmla="*/ 5664 w 362373"/>
                <a:gd name="connsiteY0" fmla="*/ 784392 h 784391"/>
                <a:gd name="connsiteX1" fmla="*/ 0 w 362373"/>
                <a:gd name="connsiteY1" fmla="*/ 0 h 784391"/>
                <a:gd name="connsiteX2" fmla="*/ 362374 w 362373"/>
                <a:gd name="connsiteY2" fmla="*/ 0 h 784391"/>
                <a:gd name="connsiteX3" fmla="*/ 362019 w 362373"/>
                <a:gd name="connsiteY3" fmla="*/ 128109 h 784391"/>
                <a:gd name="connsiteX4" fmla="*/ 133499 w 362373"/>
                <a:gd name="connsiteY4" fmla="*/ 128255 h 784391"/>
                <a:gd name="connsiteX5" fmla="*/ 132496 w 362373"/>
                <a:gd name="connsiteY5" fmla="*/ 379833 h 784391"/>
                <a:gd name="connsiteX6" fmla="*/ 249164 w 362373"/>
                <a:gd name="connsiteY6" fmla="*/ 379168 h 784391"/>
                <a:gd name="connsiteX7" fmla="*/ 5664 w 362373"/>
                <a:gd name="connsiteY7" fmla="*/ 784392 h 7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73" h="784391">
                  <a:moveTo>
                    <a:pt x="5664" y="784392"/>
                  </a:moveTo>
                  <a:lnTo>
                    <a:pt x="0" y="0"/>
                  </a:lnTo>
                  <a:lnTo>
                    <a:pt x="362374" y="0"/>
                  </a:lnTo>
                  <a:lnTo>
                    <a:pt x="362019" y="128109"/>
                  </a:lnTo>
                  <a:lnTo>
                    <a:pt x="133499" y="128255"/>
                  </a:lnTo>
                  <a:lnTo>
                    <a:pt x="132496" y="379833"/>
                  </a:lnTo>
                  <a:lnTo>
                    <a:pt x="249164" y="379168"/>
                  </a:lnTo>
                  <a:cubicBezTo>
                    <a:pt x="90794" y="556556"/>
                    <a:pt x="48062" y="662778"/>
                    <a:pt x="5664" y="7843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9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BBBFB7-CA04-4D0B-941D-F9255BED812B}"/>
                </a:ext>
              </a:extLst>
            </p:cNvPr>
            <p:cNvSpPr/>
            <p:nvPr/>
          </p:nvSpPr>
          <p:spPr>
            <a:xfrm>
              <a:off x="7603048" y="5635446"/>
              <a:ext cx="152886" cy="192003"/>
            </a:xfrm>
            <a:custGeom>
              <a:avLst/>
              <a:gdLst>
                <a:gd name="connsiteX0" fmla="*/ 0 w 200847"/>
                <a:gd name="connsiteY0" fmla="*/ 0 h 263185"/>
                <a:gd name="connsiteX1" fmla="*/ 183835 w 200847"/>
                <a:gd name="connsiteY1" fmla="*/ 386 h 263185"/>
                <a:gd name="connsiteX2" fmla="*/ 200848 w 200847"/>
                <a:gd name="connsiteY2" fmla="*/ 129013 h 263185"/>
                <a:gd name="connsiteX3" fmla="*/ 227 w 200847"/>
                <a:gd name="connsiteY3" fmla="*/ 263186 h 2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" h="263185">
                  <a:moveTo>
                    <a:pt x="0" y="0"/>
                  </a:moveTo>
                  <a:lnTo>
                    <a:pt x="183835" y="386"/>
                  </a:lnTo>
                  <a:lnTo>
                    <a:pt x="200848" y="129013"/>
                  </a:lnTo>
                  <a:lnTo>
                    <a:pt x="227" y="2631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6F8BE5-B193-44E9-9017-1C45C8CF89CD}"/>
                </a:ext>
              </a:extLst>
            </p:cNvPr>
            <p:cNvSpPr/>
            <p:nvPr/>
          </p:nvSpPr>
          <p:spPr>
            <a:xfrm>
              <a:off x="7881903" y="5635446"/>
              <a:ext cx="72559" cy="30120"/>
            </a:xfrm>
            <a:custGeom>
              <a:avLst/>
              <a:gdLst>
                <a:gd name="connsiteX0" fmla="*/ 0 w 95321"/>
                <a:gd name="connsiteY0" fmla="*/ 0 h 41286"/>
                <a:gd name="connsiteX1" fmla="*/ 0 w 95321"/>
                <a:gd name="connsiteY1" fmla="*/ 41287 h 41286"/>
                <a:gd name="connsiteX2" fmla="*/ 41823 w 95321"/>
                <a:gd name="connsiteY2" fmla="*/ 20643 h 41286"/>
                <a:gd name="connsiteX3" fmla="*/ 95321 w 95321"/>
                <a:gd name="connsiteY3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1" h="41286">
                  <a:moveTo>
                    <a:pt x="0" y="0"/>
                  </a:moveTo>
                  <a:lnTo>
                    <a:pt x="0" y="41287"/>
                  </a:lnTo>
                  <a:lnTo>
                    <a:pt x="41823" y="20643"/>
                  </a:lnTo>
                  <a:lnTo>
                    <a:pt x="953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2F9058-A8EE-4E2A-8918-23439585270B}"/>
                </a:ext>
              </a:extLst>
            </p:cNvPr>
            <p:cNvSpPr/>
            <p:nvPr/>
          </p:nvSpPr>
          <p:spPr>
            <a:xfrm>
              <a:off x="7598131" y="5857565"/>
              <a:ext cx="91628" cy="350123"/>
            </a:xfrm>
            <a:custGeom>
              <a:avLst/>
              <a:gdLst>
                <a:gd name="connsiteX0" fmla="*/ 0 w 120372"/>
                <a:gd name="connsiteY0" fmla="*/ 141453 h 479925"/>
                <a:gd name="connsiteX1" fmla="*/ 0 w 120372"/>
                <a:gd name="connsiteY1" fmla="*/ 479926 h 479925"/>
                <a:gd name="connsiteX2" fmla="*/ 120372 w 120372"/>
                <a:gd name="connsiteY2" fmla="*/ 479926 h 479925"/>
                <a:gd name="connsiteX3" fmla="*/ 120372 w 120372"/>
                <a:gd name="connsiteY3" fmla="*/ 0 h 479925"/>
                <a:gd name="connsiteX4" fmla="*/ 0 w 120372"/>
                <a:gd name="connsiteY4" fmla="*/ 141453 h 47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72" h="479925">
                  <a:moveTo>
                    <a:pt x="0" y="141453"/>
                  </a:moveTo>
                  <a:lnTo>
                    <a:pt x="0" y="479926"/>
                  </a:lnTo>
                  <a:lnTo>
                    <a:pt x="120372" y="479926"/>
                  </a:lnTo>
                  <a:lnTo>
                    <a:pt x="120372" y="0"/>
                  </a:lnTo>
                  <a:cubicBezTo>
                    <a:pt x="73327" y="47377"/>
                    <a:pt x="32260" y="94561"/>
                    <a:pt x="0" y="1414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1E9E11-5B46-411E-A3B9-F6ADCE07625B}"/>
                </a:ext>
              </a:extLst>
            </p:cNvPr>
            <p:cNvSpPr/>
            <p:nvPr/>
          </p:nvSpPr>
          <p:spPr>
            <a:xfrm>
              <a:off x="7699940" y="5635446"/>
              <a:ext cx="330879" cy="572242"/>
            </a:xfrm>
            <a:custGeom>
              <a:avLst/>
              <a:gdLst>
                <a:gd name="connsiteX0" fmla="*/ 0 w 434677"/>
                <a:gd name="connsiteY0" fmla="*/ 288988 h 784391"/>
                <a:gd name="connsiteX1" fmla="*/ 86935 w 434677"/>
                <a:gd name="connsiteY1" fmla="*/ 206421 h 784391"/>
                <a:gd name="connsiteX2" fmla="*/ 153809 w 434677"/>
                <a:gd name="connsiteY2" fmla="*/ 557327 h 784391"/>
                <a:gd name="connsiteX3" fmla="*/ 234057 w 434677"/>
                <a:gd name="connsiteY3" fmla="*/ 92886 h 784391"/>
                <a:gd name="connsiteX4" fmla="*/ 387866 w 434677"/>
                <a:gd name="connsiteY4" fmla="*/ 0 h 784391"/>
                <a:gd name="connsiteX5" fmla="*/ 434677 w 434677"/>
                <a:gd name="connsiteY5" fmla="*/ 0 h 784391"/>
                <a:gd name="connsiteX6" fmla="*/ 434677 w 434677"/>
                <a:gd name="connsiteY6" fmla="*/ 784392 h 784391"/>
                <a:gd name="connsiteX7" fmla="*/ 307618 w 434677"/>
                <a:gd name="connsiteY7" fmla="*/ 784392 h 784391"/>
                <a:gd name="connsiteX8" fmla="*/ 307618 w 434677"/>
                <a:gd name="connsiteY8" fmla="*/ 232224 h 784391"/>
                <a:gd name="connsiteX9" fmla="*/ 207308 w 434677"/>
                <a:gd name="connsiteY9" fmla="*/ 784392 h 784391"/>
                <a:gd name="connsiteX10" fmla="*/ 80248 w 434677"/>
                <a:gd name="connsiteY10" fmla="*/ 784392 h 7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677" h="784391">
                  <a:moveTo>
                    <a:pt x="0" y="288988"/>
                  </a:moveTo>
                  <a:cubicBezTo>
                    <a:pt x="27304" y="258146"/>
                    <a:pt x="56762" y="231566"/>
                    <a:pt x="86935" y="206421"/>
                  </a:cubicBezTo>
                  <a:lnTo>
                    <a:pt x="153809" y="557327"/>
                  </a:lnTo>
                  <a:lnTo>
                    <a:pt x="234057" y="92886"/>
                  </a:lnTo>
                  <a:cubicBezTo>
                    <a:pt x="282025" y="60893"/>
                    <a:pt x="330903" y="29180"/>
                    <a:pt x="387866" y="0"/>
                  </a:cubicBezTo>
                  <a:lnTo>
                    <a:pt x="434677" y="0"/>
                  </a:lnTo>
                  <a:lnTo>
                    <a:pt x="434677" y="784392"/>
                  </a:lnTo>
                  <a:lnTo>
                    <a:pt x="307618" y="784392"/>
                  </a:lnTo>
                  <a:lnTo>
                    <a:pt x="307618" y="232224"/>
                  </a:lnTo>
                  <a:lnTo>
                    <a:pt x="207308" y="784392"/>
                  </a:lnTo>
                  <a:lnTo>
                    <a:pt x="80248" y="7843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E8F7A5-BAA1-45EB-BC33-E01AF5D01AA5}"/>
                </a:ext>
              </a:extLst>
            </p:cNvPr>
            <p:cNvSpPr/>
            <p:nvPr/>
          </p:nvSpPr>
          <p:spPr>
            <a:xfrm>
              <a:off x="7308617" y="6259456"/>
              <a:ext cx="172810" cy="156795"/>
            </a:xfrm>
            <a:custGeom>
              <a:avLst/>
              <a:gdLst>
                <a:gd name="connsiteX0" fmla="*/ 0 w 227021"/>
                <a:gd name="connsiteY0" fmla="*/ 0 h 214924"/>
                <a:gd name="connsiteX1" fmla="*/ 45400 w 227021"/>
                <a:gd name="connsiteY1" fmla="*/ 0 h 214924"/>
                <a:gd name="connsiteX2" fmla="*/ 45400 w 227021"/>
                <a:gd name="connsiteY2" fmla="*/ 153513 h 214924"/>
                <a:gd name="connsiteX3" fmla="*/ 79452 w 227021"/>
                <a:gd name="connsiteY3" fmla="*/ 184216 h 214924"/>
                <a:gd name="connsiteX4" fmla="*/ 227022 w 227021"/>
                <a:gd name="connsiteY4" fmla="*/ 184216 h 214924"/>
                <a:gd name="connsiteX5" fmla="*/ 227022 w 227021"/>
                <a:gd name="connsiteY5" fmla="*/ 214925 h 214924"/>
                <a:gd name="connsiteX6" fmla="*/ 79452 w 227021"/>
                <a:gd name="connsiteY6" fmla="*/ 214925 h 214924"/>
                <a:gd name="connsiteX7" fmla="*/ 0 w 227021"/>
                <a:gd name="connsiteY7" fmla="*/ 161192 h 21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021" h="214924">
                  <a:moveTo>
                    <a:pt x="0" y="0"/>
                  </a:moveTo>
                  <a:lnTo>
                    <a:pt x="45400" y="0"/>
                  </a:lnTo>
                  <a:lnTo>
                    <a:pt x="45400" y="153513"/>
                  </a:lnTo>
                  <a:cubicBezTo>
                    <a:pt x="45400" y="176543"/>
                    <a:pt x="65763" y="184216"/>
                    <a:pt x="79452" y="184216"/>
                  </a:cubicBezTo>
                  <a:lnTo>
                    <a:pt x="227022" y="184216"/>
                  </a:lnTo>
                  <a:lnTo>
                    <a:pt x="227022" y="214925"/>
                  </a:lnTo>
                  <a:lnTo>
                    <a:pt x="79452" y="214925"/>
                  </a:lnTo>
                  <a:cubicBezTo>
                    <a:pt x="34052" y="214925"/>
                    <a:pt x="0" y="191894"/>
                    <a:pt x="0" y="1611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C9752C-548D-40F8-AA60-3F73E1EF327D}"/>
                </a:ext>
              </a:extLst>
            </p:cNvPr>
            <p:cNvSpPr/>
            <p:nvPr/>
          </p:nvSpPr>
          <p:spPr>
            <a:xfrm>
              <a:off x="7515986" y="6262832"/>
              <a:ext cx="224657" cy="153419"/>
            </a:xfrm>
            <a:custGeom>
              <a:avLst/>
              <a:gdLst>
                <a:gd name="connsiteX0" fmla="*/ 147570 w 295132"/>
                <a:gd name="connsiteY0" fmla="*/ 0 h 210297"/>
                <a:gd name="connsiteX1" fmla="*/ 0 w 295132"/>
                <a:gd name="connsiteY1" fmla="*/ 210297 h 210297"/>
                <a:gd name="connsiteX2" fmla="*/ 68111 w 295132"/>
                <a:gd name="connsiteY2" fmla="*/ 210297 h 210297"/>
                <a:gd name="connsiteX3" fmla="*/ 148038 w 295132"/>
                <a:gd name="connsiteY3" fmla="*/ 87587 h 210297"/>
                <a:gd name="connsiteX4" fmla="*/ 227029 w 295132"/>
                <a:gd name="connsiteY4" fmla="*/ 210297 h 210297"/>
                <a:gd name="connsiteX5" fmla="*/ 295132 w 295132"/>
                <a:gd name="connsiteY5" fmla="*/ 210297 h 21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132" h="210297">
                  <a:moveTo>
                    <a:pt x="147570" y="0"/>
                  </a:moveTo>
                  <a:lnTo>
                    <a:pt x="0" y="210297"/>
                  </a:lnTo>
                  <a:lnTo>
                    <a:pt x="68111" y="210297"/>
                  </a:lnTo>
                  <a:lnTo>
                    <a:pt x="148038" y="87587"/>
                  </a:lnTo>
                  <a:lnTo>
                    <a:pt x="227029" y="210297"/>
                  </a:lnTo>
                  <a:lnTo>
                    <a:pt x="295132" y="2102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B9A835-01C1-4BC5-B27F-A46718127181}"/>
                </a:ext>
              </a:extLst>
            </p:cNvPr>
            <p:cNvSpPr/>
            <p:nvPr/>
          </p:nvSpPr>
          <p:spPr>
            <a:xfrm>
              <a:off x="7776745" y="6258777"/>
              <a:ext cx="258176" cy="157474"/>
            </a:xfrm>
            <a:custGeom>
              <a:avLst/>
              <a:gdLst>
                <a:gd name="connsiteX0" fmla="*/ 0 w 339167"/>
                <a:gd name="connsiteY0" fmla="*/ 0 h 215855"/>
                <a:gd name="connsiteX1" fmla="*/ 0 w 339167"/>
                <a:gd name="connsiteY1" fmla="*/ 215855 h 215855"/>
                <a:gd name="connsiteX2" fmla="*/ 251136 w 339167"/>
                <a:gd name="connsiteY2" fmla="*/ 215855 h 215855"/>
                <a:gd name="connsiteX3" fmla="*/ 279036 w 339167"/>
                <a:gd name="connsiteY3" fmla="*/ 87939 h 215855"/>
                <a:gd name="connsiteX4" fmla="*/ 251136 w 339167"/>
                <a:gd name="connsiteY4" fmla="*/ 0 h 21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67" h="215855">
                  <a:moveTo>
                    <a:pt x="0" y="0"/>
                  </a:moveTo>
                  <a:lnTo>
                    <a:pt x="0" y="215855"/>
                  </a:lnTo>
                  <a:lnTo>
                    <a:pt x="251136" y="215855"/>
                  </a:lnTo>
                  <a:cubicBezTo>
                    <a:pt x="359050" y="197739"/>
                    <a:pt x="367028" y="117791"/>
                    <a:pt x="279036" y="87939"/>
                  </a:cubicBezTo>
                  <a:cubicBezTo>
                    <a:pt x="320892" y="63958"/>
                    <a:pt x="306942" y="15990"/>
                    <a:pt x="25113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39FACA7-5E1B-4A8B-ABE9-9DE189FD06AB}"/>
                </a:ext>
              </a:extLst>
            </p:cNvPr>
            <p:cNvSpPr/>
            <p:nvPr/>
          </p:nvSpPr>
          <p:spPr>
            <a:xfrm>
              <a:off x="7819229" y="6282107"/>
              <a:ext cx="138844" cy="32143"/>
            </a:xfrm>
            <a:custGeom>
              <a:avLst/>
              <a:gdLst>
                <a:gd name="connsiteX0" fmla="*/ 0 w 182400"/>
                <a:gd name="connsiteY0" fmla="*/ 0 h 44059"/>
                <a:gd name="connsiteX1" fmla="*/ 0 w 182400"/>
                <a:gd name="connsiteY1" fmla="*/ 44059 h 44059"/>
                <a:gd name="connsiteX2" fmla="*/ 166629 w 182400"/>
                <a:gd name="connsiteY2" fmla="*/ 44059 h 44059"/>
                <a:gd name="connsiteX3" fmla="*/ 166629 w 182400"/>
                <a:gd name="connsiteY3" fmla="*/ 0 h 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" h="44059">
                  <a:moveTo>
                    <a:pt x="0" y="0"/>
                  </a:moveTo>
                  <a:lnTo>
                    <a:pt x="0" y="44059"/>
                  </a:lnTo>
                  <a:lnTo>
                    <a:pt x="166629" y="44059"/>
                  </a:lnTo>
                  <a:cubicBezTo>
                    <a:pt x="187921" y="35250"/>
                    <a:pt x="187393" y="8809"/>
                    <a:pt x="166629" y="0"/>
                  </a:cubicBezTo>
                  <a:close/>
                </a:path>
              </a:pathLst>
            </a:custGeom>
            <a:solidFill>
              <a:srgbClr val="EE463E"/>
            </a:solidFill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9604F8-8A47-435A-A956-2E87A6A61895}"/>
                </a:ext>
              </a:extLst>
            </p:cNvPr>
            <p:cNvSpPr/>
            <p:nvPr/>
          </p:nvSpPr>
          <p:spPr>
            <a:xfrm>
              <a:off x="7819229" y="6340427"/>
              <a:ext cx="166031" cy="46660"/>
            </a:xfrm>
            <a:custGeom>
              <a:avLst/>
              <a:gdLst>
                <a:gd name="connsiteX0" fmla="*/ 0 w 218115"/>
                <a:gd name="connsiteY0" fmla="*/ 0 h 63958"/>
                <a:gd name="connsiteX1" fmla="*/ 0 w 218115"/>
                <a:gd name="connsiteY1" fmla="*/ 63739 h 63958"/>
                <a:gd name="connsiteX2" fmla="*/ 186463 w 218115"/>
                <a:gd name="connsiteY2" fmla="*/ 63958 h 63958"/>
                <a:gd name="connsiteX3" fmla="*/ 178632 w 218115"/>
                <a:gd name="connsiteY3" fmla="*/ 0 h 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15" h="63958">
                  <a:moveTo>
                    <a:pt x="0" y="0"/>
                  </a:moveTo>
                  <a:lnTo>
                    <a:pt x="0" y="63739"/>
                  </a:lnTo>
                  <a:lnTo>
                    <a:pt x="186463" y="63958"/>
                  </a:lnTo>
                  <a:cubicBezTo>
                    <a:pt x="232780" y="48022"/>
                    <a:pt x="226647" y="15937"/>
                    <a:pt x="178632" y="0"/>
                  </a:cubicBezTo>
                  <a:close/>
                </a:path>
              </a:pathLst>
            </a:custGeom>
            <a:solidFill>
              <a:srgbClr val="EE463E"/>
            </a:solidFill>
            <a:ln w="10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1A9B7AB6-0DC5-40EC-A933-D93FE1C98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0" y="5466931"/>
            <a:ext cx="2676368" cy="11555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1D68DD-2690-4A98-B512-3EAB0266CCDE}"/>
              </a:ext>
            </a:extLst>
          </p:cNvPr>
          <p:cNvSpPr/>
          <p:nvPr/>
        </p:nvSpPr>
        <p:spPr>
          <a:xfrm>
            <a:off x="5405740" y="586002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http://fmlab.org/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44892" y="6213159"/>
            <a:ext cx="5342022" cy="41864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Tuo Mao</a:t>
            </a:r>
          </a:p>
          <a:p>
            <a:r>
              <a:rPr lang="en-AU" sz="1200" dirty="0"/>
              <a:t>Faculty of Engineering and Information Technology</a:t>
            </a:r>
            <a:endParaRPr lang="en-US" sz="1200" dirty="0"/>
          </a:p>
          <a:p>
            <a:r>
              <a:rPr lang="x-none" sz="1200" dirty="0"/>
              <a:t>University of Technology, Sydney</a:t>
            </a:r>
            <a:endParaRPr lang="en-US" sz="1200" dirty="0"/>
          </a:p>
          <a:p>
            <a:r>
              <a:rPr lang="en-AU" sz="1200" dirty="0"/>
              <a:t>Email: </a:t>
            </a:r>
            <a:r>
              <a:rPr lang="en-AU" sz="12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tuo.mao@uts.edu.au</a:t>
            </a:r>
            <a:endParaRPr lang="en-US" sz="1200" dirty="0"/>
          </a:p>
          <a:p>
            <a:endParaRPr lang="en-US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994" y="2890972"/>
            <a:ext cx="10514012" cy="12063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TRAFFIC SIGNAL CONTROL OPTIMIZATION UNDER SEVERE INCIDENT CONDITIONS USING GENETIC ALGORITHMS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1434FA6-D0D7-414E-9EDD-E34A4B10B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574" y="5848151"/>
            <a:ext cx="2676368" cy="11555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509C778-FF77-475C-AC8E-298A94B46CC7}"/>
              </a:ext>
            </a:extLst>
          </p:cNvPr>
          <p:cNvGrpSpPr/>
          <p:nvPr/>
        </p:nvGrpSpPr>
        <p:grpSpPr>
          <a:xfrm>
            <a:off x="4553616" y="6015592"/>
            <a:ext cx="726304" cy="780805"/>
            <a:chOff x="7308617" y="5635446"/>
            <a:chExt cx="726304" cy="78080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B42773-1DA1-4B95-B91B-03B3CF86CECE}"/>
                </a:ext>
              </a:extLst>
            </p:cNvPr>
            <p:cNvSpPr/>
            <p:nvPr/>
          </p:nvSpPr>
          <p:spPr>
            <a:xfrm>
              <a:off x="7308754" y="5635446"/>
              <a:ext cx="275841" cy="572242"/>
            </a:xfrm>
            <a:custGeom>
              <a:avLst/>
              <a:gdLst>
                <a:gd name="connsiteX0" fmla="*/ 5664 w 362373"/>
                <a:gd name="connsiteY0" fmla="*/ 784392 h 784391"/>
                <a:gd name="connsiteX1" fmla="*/ 0 w 362373"/>
                <a:gd name="connsiteY1" fmla="*/ 0 h 784391"/>
                <a:gd name="connsiteX2" fmla="*/ 362374 w 362373"/>
                <a:gd name="connsiteY2" fmla="*/ 0 h 784391"/>
                <a:gd name="connsiteX3" fmla="*/ 362019 w 362373"/>
                <a:gd name="connsiteY3" fmla="*/ 128109 h 784391"/>
                <a:gd name="connsiteX4" fmla="*/ 133499 w 362373"/>
                <a:gd name="connsiteY4" fmla="*/ 128255 h 784391"/>
                <a:gd name="connsiteX5" fmla="*/ 132496 w 362373"/>
                <a:gd name="connsiteY5" fmla="*/ 379833 h 784391"/>
                <a:gd name="connsiteX6" fmla="*/ 249164 w 362373"/>
                <a:gd name="connsiteY6" fmla="*/ 379168 h 784391"/>
                <a:gd name="connsiteX7" fmla="*/ 5664 w 362373"/>
                <a:gd name="connsiteY7" fmla="*/ 784392 h 7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2373" h="784391">
                  <a:moveTo>
                    <a:pt x="5664" y="784392"/>
                  </a:moveTo>
                  <a:lnTo>
                    <a:pt x="0" y="0"/>
                  </a:lnTo>
                  <a:lnTo>
                    <a:pt x="362374" y="0"/>
                  </a:lnTo>
                  <a:lnTo>
                    <a:pt x="362019" y="128109"/>
                  </a:lnTo>
                  <a:lnTo>
                    <a:pt x="133499" y="128255"/>
                  </a:lnTo>
                  <a:lnTo>
                    <a:pt x="132496" y="379833"/>
                  </a:lnTo>
                  <a:lnTo>
                    <a:pt x="249164" y="379168"/>
                  </a:lnTo>
                  <a:cubicBezTo>
                    <a:pt x="90794" y="556556"/>
                    <a:pt x="48062" y="662778"/>
                    <a:pt x="5664" y="7843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9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5D63F8-E89E-46FE-9F0B-E88EC1A4EDF8}"/>
                </a:ext>
              </a:extLst>
            </p:cNvPr>
            <p:cNvSpPr/>
            <p:nvPr/>
          </p:nvSpPr>
          <p:spPr>
            <a:xfrm>
              <a:off x="7603048" y="5635446"/>
              <a:ext cx="152886" cy="192003"/>
            </a:xfrm>
            <a:custGeom>
              <a:avLst/>
              <a:gdLst>
                <a:gd name="connsiteX0" fmla="*/ 0 w 200847"/>
                <a:gd name="connsiteY0" fmla="*/ 0 h 263185"/>
                <a:gd name="connsiteX1" fmla="*/ 183835 w 200847"/>
                <a:gd name="connsiteY1" fmla="*/ 386 h 263185"/>
                <a:gd name="connsiteX2" fmla="*/ 200848 w 200847"/>
                <a:gd name="connsiteY2" fmla="*/ 129013 h 263185"/>
                <a:gd name="connsiteX3" fmla="*/ 227 w 200847"/>
                <a:gd name="connsiteY3" fmla="*/ 263186 h 26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847" h="263185">
                  <a:moveTo>
                    <a:pt x="0" y="0"/>
                  </a:moveTo>
                  <a:lnTo>
                    <a:pt x="183835" y="386"/>
                  </a:lnTo>
                  <a:lnTo>
                    <a:pt x="200848" y="129013"/>
                  </a:lnTo>
                  <a:lnTo>
                    <a:pt x="227" y="2631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CAD9F6E-5038-4F10-9A4B-592DEE7F7B64}"/>
                </a:ext>
              </a:extLst>
            </p:cNvPr>
            <p:cNvSpPr/>
            <p:nvPr/>
          </p:nvSpPr>
          <p:spPr>
            <a:xfrm>
              <a:off x="7881903" y="5635446"/>
              <a:ext cx="72559" cy="30120"/>
            </a:xfrm>
            <a:custGeom>
              <a:avLst/>
              <a:gdLst>
                <a:gd name="connsiteX0" fmla="*/ 0 w 95321"/>
                <a:gd name="connsiteY0" fmla="*/ 0 h 41286"/>
                <a:gd name="connsiteX1" fmla="*/ 0 w 95321"/>
                <a:gd name="connsiteY1" fmla="*/ 41287 h 41286"/>
                <a:gd name="connsiteX2" fmla="*/ 41823 w 95321"/>
                <a:gd name="connsiteY2" fmla="*/ 20643 h 41286"/>
                <a:gd name="connsiteX3" fmla="*/ 95321 w 95321"/>
                <a:gd name="connsiteY3" fmla="*/ 0 h 4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1" h="41286">
                  <a:moveTo>
                    <a:pt x="0" y="0"/>
                  </a:moveTo>
                  <a:lnTo>
                    <a:pt x="0" y="41287"/>
                  </a:lnTo>
                  <a:lnTo>
                    <a:pt x="41823" y="20643"/>
                  </a:lnTo>
                  <a:lnTo>
                    <a:pt x="953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50C5A1-3CAD-47EB-9CB9-48508D134C0A}"/>
                </a:ext>
              </a:extLst>
            </p:cNvPr>
            <p:cNvSpPr/>
            <p:nvPr/>
          </p:nvSpPr>
          <p:spPr>
            <a:xfrm>
              <a:off x="7598131" y="5857565"/>
              <a:ext cx="91628" cy="350123"/>
            </a:xfrm>
            <a:custGeom>
              <a:avLst/>
              <a:gdLst>
                <a:gd name="connsiteX0" fmla="*/ 0 w 120372"/>
                <a:gd name="connsiteY0" fmla="*/ 141453 h 479925"/>
                <a:gd name="connsiteX1" fmla="*/ 0 w 120372"/>
                <a:gd name="connsiteY1" fmla="*/ 479926 h 479925"/>
                <a:gd name="connsiteX2" fmla="*/ 120372 w 120372"/>
                <a:gd name="connsiteY2" fmla="*/ 479926 h 479925"/>
                <a:gd name="connsiteX3" fmla="*/ 120372 w 120372"/>
                <a:gd name="connsiteY3" fmla="*/ 0 h 479925"/>
                <a:gd name="connsiteX4" fmla="*/ 0 w 120372"/>
                <a:gd name="connsiteY4" fmla="*/ 141453 h 47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372" h="479925">
                  <a:moveTo>
                    <a:pt x="0" y="141453"/>
                  </a:moveTo>
                  <a:lnTo>
                    <a:pt x="0" y="479926"/>
                  </a:lnTo>
                  <a:lnTo>
                    <a:pt x="120372" y="479926"/>
                  </a:lnTo>
                  <a:lnTo>
                    <a:pt x="120372" y="0"/>
                  </a:lnTo>
                  <a:cubicBezTo>
                    <a:pt x="73327" y="47377"/>
                    <a:pt x="32260" y="94561"/>
                    <a:pt x="0" y="1414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73C856-5189-4F3E-8A63-4A4DE3458E41}"/>
                </a:ext>
              </a:extLst>
            </p:cNvPr>
            <p:cNvSpPr/>
            <p:nvPr/>
          </p:nvSpPr>
          <p:spPr>
            <a:xfrm>
              <a:off x="7699940" y="5635446"/>
              <a:ext cx="330879" cy="572242"/>
            </a:xfrm>
            <a:custGeom>
              <a:avLst/>
              <a:gdLst>
                <a:gd name="connsiteX0" fmla="*/ 0 w 434677"/>
                <a:gd name="connsiteY0" fmla="*/ 288988 h 784391"/>
                <a:gd name="connsiteX1" fmla="*/ 86935 w 434677"/>
                <a:gd name="connsiteY1" fmla="*/ 206421 h 784391"/>
                <a:gd name="connsiteX2" fmla="*/ 153809 w 434677"/>
                <a:gd name="connsiteY2" fmla="*/ 557327 h 784391"/>
                <a:gd name="connsiteX3" fmla="*/ 234057 w 434677"/>
                <a:gd name="connsiteY3" fmla="*/ 92886 h 784391"/>
                <a:gd name="connsiteX4" fmla="*/ 387866 w 434677"/>
                <a:gd name="connsiteY4" fmla="*/ 0 h 784391"/>
                <a:gd name="connsiteX5" fmla="*/ 434677 w 434677"/>
                <a:gd name="connsiteY5" fmla="*/ 0 h 784391"/>
                <a:gd name="connsiteX6" fmla="*/ 434677 w 434677"/>
                <a:gd name="connsiteY6" fmla="*/ 784392 h 784391"/>
                <a:gd name="connsiteX7" fmla="*/ 307618 w 434677"/>
                <a:gd name="connsiteY7" fmla="*/ 784392 h 784391"/>
                <a:gd name="connsiteX8" fmla="*/ 307618 w 434677"/>
                <a:gd name="connsiteY8" fmla="*/ 232224 h 784391"/>
                <a:gd name="connsiteX9" fmla="*/ 207308 w 434677"/>
                <a:gd name="connsiteY9" fmla="*/ 784392 h 784391"/>
                <a:gd name="connsiteX10" fmla="*/ 80248 w 434677"/>
                <a:gd name="connsiteY10" fmla="*/ 784392 h 7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677" h="784391">
                  <a:moveTo>
                    <a:pt x="0" y="288988"/>
                  </a:moveTo>
                  <a:cubicBezTo>
                    <a:pt x="27304" y="258146"/>
                    <a:pt x="56762" y="231566"/>
                    <a:pt x="86935" y="206421"/>
                  </a:cubicBezTo>
                  <a:lnTo>
                    <a:pt x="153809" y="557327"/>
                  </a:lnTo>
                  <a:lnTo>
                    <a:pt x="234057" y="92886"/>
                  </a:lnTo>
                  <a:cubicBezTo>
                    <a:pt x="282025" y="60893"/>
                    <a:pt x="330903" y="29180"/>
                    <a:pt x="387866" y="0"/>
                  </a:cubicBezTo>
                  <a:lnTo>
                    <a:pt x="434677" y="0"/>
                  </a:lnTo>
                  <a:lnTo>
                    <a:pt x="434677" y="784392"/>
                  </a:lnTo>
                  <a:lnTo>
                    <a:pt x="307618" y="784392"/>
                  </a:lnTo>
                  <a:lnTo>
                    <a:pt x="307618" y="232224"/>
                  </a:lnTo>
                  <a:lnTo>
                    <a:pt x="207308" y="784392"/>
                  </a:lnTo>
                  <a:lnTo>
                    <a:pt x="80248" y="7843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87886B0-1783-4BAC-AC29-E2BA59BD2798}"/>
                </a:ext>
              </a:extLst>
            </p:cNvPr>
            <p:cNvSpPr/>
            <p:nvPr/>
          </p:nvSpPr>
          <p:spPr>
            <a:xfrm>
              <a:off x="7308617" y="6259456"/>
              <a:ext cx="172810" cy="156795"/>
            </a:xfrm>
            <a:custGeom>
              <a:avLst/>
              <a:gdLst>
                <a:gd name="connsiteX0" fmla="*/ 0 w 227021"/>
                <a:gd name="connsiteY0" fmla="*/ 0 h 214924"/>
                <a:gd name="connsiteX1" fmla="*/ 45400 w 227021"/>
                <a:gd name="connsiteY1" fmla="*/ 0 h 214924"/>
                <a:gd name="connsiteX2" fmla="*/ 45400 w 227021"/>
                <a:gd name="connsiteY2" fmla="*/ 153513 h 214924"/>
                <a:gd name="connsiteX3" fmla="*/ 79452 w 227021"/>
                <a:gd name="connsiteY3" fmla="*/ 184216 h 214924"/>
                <a:gd name="connsiteX4" fmla="*/ 227022 w 227021"/>
                <a:gd name="connsiteY4" fmla="*/ 184216 h 214924"/>
                <a:gd name="connsiteX5" fmla="*/ 227022 w 227021"/>
                <a:gd name="connsiteY5" fmla="*/ 214925 h 214924"/>
                <a:gd name="connsiteX6" fmla="*/ 79452 w 227021"/>
                <a:gd name="connsiteY6" fmla="*/ 214925 h 214924"/>
                <a:gd name="connsiteX7" fmla="*/ 0 w 227021"/>
                <a:gd name="connsiteY7" fmla="*/ 161192 h 21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021" h="214924">
                  <a:moveTo>
                    <a:pt x="0" y="0"/>
                  </a:moveTo>
                  <a:lnTo>
                    <a:pt x="45400" y="0"/>
                  </a:lnTo>
                  <a:lnTo>
                    <a:pt x="45400" y="153513"/>
                  </a:lnTo>
                  <a:cubicBezTo>
                    <a:pt x="45400" y="176543"/>
                    <a:pt x="65763" y="184216"/>
                    <a:pt x="79452" y="184216"/>
                  </a:cubicBezTo>
                  <a:lnTo>
                    <a:pt x="227022" y="184216"/>
                  </a:lnTo>
                  <a:lnTo>
                    <a:pt x="227022" y="214925"/>
                  </a:lnTo>
                  <a:lnTo>
                    <a:pt x="79452" y="214925"/>
                  </a:lnTo>
                  <a:cubicBezTo>
                    <a:pt x="34052" y="214925"/>
                    <a:pt x="0" y="191894"/>
                    <a:pt x="0" y="16119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E4EFCC-1982-4381-8087-BEA99E056091}"/>
                </a:ext>
              </a:extLst>
            </p:cNvPr>
            <p:cNvSpPr/>
            <p:nvPr/>
          </p:nvSpPr>
          <p:spPr>
            <a:xfrm>
              <a:off x="7515986" y="6262832"/>
              <a:ext cx="224657" cy="153419"/>
            </a:xfrm>
            <a:custGeom>
              <a:avLst/>
              <a:gdLst>
                <a:gd name="connsiteX0" fmla="*/ 147570 w 295132"/>
                <a:gd name="connsiteY0" fmla="*/ 0 h 210297"/>
                <a:gd name="connsiteX1" fmla="*/ 0 w 295132"/>
                <a:gd name="connsiteY1" fmla="*/ 210297 h 210297"/>
                <a:gd name="connsiteX2" fmla="*/ 68111 w 295132"/>
                <a:gd name="connsiteY2" fmla="*/ 210297 h 210297"/>
                <a:gd name="connsiteX3" fmla="*/ 148038 w 295132"/>
                <a:gd name="connsiteY3" fmla="*/ 87587 h 210297"/>
                <a:gd name="connsiteX4" fmla="*/ 227029 w 295132"/>
                <a:gd name="connsiteY4" fmla="*/ 210297 h 210297"/>
                <a:gd name="connsiteX5" fmla="*/ 295132 w 295132"/>
                <a:gd name="connsiteY5" fmla="*/ 210297 h 21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132" h="210297">
                  <a:moveTo>
                    <a:pt x="147570" y="0"/>
                  </a:moveTo>
                  <a:lnTo>
                    <a:pt x="0" y="210297"/>
                  </a:lnTo>
                  <a:lnTo>
                    <a:pt x="68111" y="210297"/>
                  </a:lnTo>
                  <a:lnTo>
                    <a:pt x="148038" y="87587"/>
                  </a:lnTo>
                  <a:lnTo>
                    <a:pt x="227029" y="210297"/>
                  </a:lnTo>
                  <a:lnTo>
                    <a:pt x="295132" y="2102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4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9C7470-E246-44E2-9473-09A34FCCF085}"/>
                </a:ext>
              </a:extLst>
            </p:cNvPr>
            <p:cNvSpPr/>
            <p:nvPr/>
          </p:nvSpPr>
          <p:spPr>
            <a:xfrm>
              <a:off x="7776745" y="6258777"/>
              <a:ext cx="258176" cy="157474"/>
            </a:xfrm>
            <a:custGeom>
              <a:avLst/>
              <a:gdLst>
                <a:gd name="connsiteX0" fmla="*/ 0 w 339167"/>
                <a:gd name="connsiteY0" fmla="*/ 0 h 215855"/>
                <a:gd name="connsiteX1" fmla="*/ 0 w 339167"/>
                <a:gd name="connsiteY1" fmla="*/ 215855 h 215855"/>
                <a:gd name="connsiteX2" fmla="*/ 251136 w 339167"/>
                <a:gd name="connsiteY2" fmla="*/ 215855 h 215855"/>
                <a:gd name="connsiteX3" fmla="*/ 279036 w 339167"/>
                <a:gd name="connsiteY3" fmla="*/ 87939 h 215855"/>
                <a:gd name="connsiteX4" fmla="*/ 251136 w 339167"/>
                <a:gd name="connsiteY4" fmla="*/ 0 h 21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67" h="215855">
                  <a:moveTo>
                    <a:pt x="0" y="0"/>
                  </a:moveTo>
                  <a:lnTo>
                    <a:pt x="0" y="215855"/>
                  </a:lnTo>
                  <a:lnTo>
                    <a:pt x="251136" y="215855"/>
                  </a:lnTo>
                  <a:cubicBezTo>
                    <a:pt x="359050" y="197739"/>
                    <a:pt x="367028" y="117791"/>
                    <a:pt x="279036" y="87939"/>
                  </a:cubicBezTo>
                  <a:cubicBezTo>
                    <a:pt x="320892" y="63958"/>
                    <a:pt x="306942" y="15990"/>
                    <a:pt x="25113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08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90DF805-9A9A-43E0-A396-BAC378A69505}"/>
                </a:ext>
              </a:extLst>
            </p:cNvPr>
            <p:cNvSpPr/>
            <p:nvPr/>
          </p:nvSpPr>
          <p:spPr>
            <a:xfrm>
              <a:off x="7819229" y="6282107"/>
              <a:ext cx="138844" cy="32143"/>
            </a:xfrm>
            <a:custGeom>
              <a:avLst/>
              <a:gdLst>
                <a:gd name="connsiteX0" fmla="*/ 0 w 182400"/>
                <a:gd name="connsiteY0" fmla="*/ 0 h 44059"/>
                <a:gd name="connsiteX1" fmla="*/ 0 w 182400"/>
                <a:gd name="connsiteY1" fmla="*/ 44059 h 44059"/>
                <a:gd name="connsiteX2" fmla="*/ 166629 w 182400"/>
                <a:gd name="connsiteY2" fmla="*/ 44059 h 44059"/>
                <a:gd name="connsiteX3" fmla="*/ 166629 w 182400"/>
                <a:gd name="connsiteY3" fmla="*/ 0 h 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0" h="44059">
                  <a:moveTo>
                    <a:pt x="0" y="0"/>
                  </a:moveTo>
                  <a:lnTo>
                    <a:pt x="0" y="44059"/>
                  </a:lnTo>
                  <a:lnTo>
                    <a:pt x="166629" y="44059"/>
                  </a:lnTo>
                  <a:cubicBezTo>
                    <a:pt x="187921" y="35250"/>
                    <a:pt x="187393" y="8809"/>
                    <a:pt x="166629" y="0"/>
                  </a:cubicBezTo>
                  <a:close/>
                </a:path>
              </a:pathLst>
            </a:custGeom>
            <a:solidFill>
              <a:srgbClr val="EE463E"/>
            </a:solidFill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A5FDC6B-1568-41FD-AB0D-CAE957702A0E}"/>
                </a:ext>
              </a:extLst>
            </p:cNvPr>
            <p:cNvSpPr/>
            <p:nvPr/>
          </p:nvSpPr>
          <p:spPr>
            <a:xfrm>
              <a:off x="7819229" y="6340427"/>
              <a:ext cx="166031" cy="46660"/>
            </a:xfrm>
            <a:custGeom>
              <a:avLst/>
              <a:gdLst>
                <a:gd name="connsiteX0" fmla="*/ 0 w 218115"/>
                <a:gd name="connsiteY0" fmla="*/ 0 h 63958"/>
                <a:gd name="connsiteX1" fmla="*/ 0 w 218115"/>
                <a:gd name="connsiteY1" fmla="*/ 63739 h 63958"/>
                <a:gd name="connsiteX2" fmla="*/ 186463 w 218115"/>
                <a:gd name="connsiteY2" fmla="*/ 63958 h 63958"/>
                <a:gd name="connsiteX3" fmla="*/ 178632 w 218115"/>
                <a:gd name="connsiteY3" fmla="*/ 0 h 6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15" h="63958">
                  <a:moveTo>
                    <a:pt x="0" y="0"/>
                  </a:moveTo>
                  <a:lnTo>
                    <a:pt x="0" y="63739"/>
                  </a:lnTo>
                  <a:lnTo>
                    <a:pt x="186463" y="63958"/>
                  </a:lnTo>
                  <a:cubicBezTo>
                    <a:pt x="232780" y="48022"/>
                    <a:pt x="226647" y="15937"/>
                    <a:pt x="178632" y="0"/>
                  </a:cubicBezTo>
                  <a:close/>
                </a:path>
              </a:pathLst>
            </a:custGeom>
            <a:solidFill>
              <a:srgbClr val="EE463E"/>
            </a:solidFill>
            <a:ln w="10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56BCF9E-864A-4927-9BE3-7C9B77E8590C}"/>
              </a:ext>
            </a:extLst>
          </p:cNvPr>
          <p:cNvSpPr/>
          <p:nvPr/>
        </p:nvSpPr>
        <p:spPr>
          <a:xfrm>
            <a:off x="2628281" y="6582393"/>
            <a:ext cx="1786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Web: </a:t>
            </a:r>
            <a:r>
              <a:rPr lang="en-US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http://fmlab.org/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Overview</a:t>
            </a:r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4F66B66-CBB9-402E-92CA-4C2E8F83910D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838200" y="1289644"/>
            <a:ext cx="977679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Introduction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/>
              <a:t>Methodology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GA optimization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/>
              <a:t>Experiment design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Results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dirty="0"/>
              <a:t>Conclusion and future works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046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4F66B66-CBB9-402E-92CA-4C2E8F83910D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838200" y="1658976"/>
            <a:ext cx="977679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Traffic congestion is classified into two types: recurrent congestion (RC) which can appear due to daily travel patterns and non-recurrent congestion (NRC) which can be caused by unexpected events such as accidents/breakdowns/etc. The most problematic incidents can occur at random locations, at various moments in time and do not ever repeat themselves. It is a big challenge to model and handle the network optimization under these non-recurrent incidents because of its uncertainty of occurrence in both time and space. </a:t>
            </a:r>
            <a:endParaRPr kumimoji="0" lang="en-AU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Problem</a:t>
            </a:r>
          </a:p>
          <a:p>
            <a:r>
              <a:rPr lang="en-US" dirty="0"/>
              <a:t>Optimizing the </a:t>
            </a:r>
            <a:r>
              <a:rPr lang="en-US" altLang="zh-CN" dirty="0"/>
              <a:t>signal </a:t>
            </a:r>
            <a:r>
              <a:rPr lang="en-US" dirty="0"/>
              <a:t>control plans when severe incidents occur.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Our approach</a:t>
            </a:r>
          </a:p>
          <a:p>
            <a:r>
              <a:rPr lang="en-US" dirty="0"/>
              <a:t>The approach relies on deploying genetic algorithms (GA) by considering the phase durations as decision variables and the objective function to minimize as the total travel time in the network.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altLang="zh-CN" b="1" dirty="0"/>
              <a:t>Data input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O-D configuration,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O-D demand table,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Network configuration,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Link detail table,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signal configuration.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Data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Optimized traffic signal configuration.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2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29926" cy="13255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GA optimization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6583" y="1731999"/>
                <a:ext cx="4986903" cy="159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kern="100" dirty="0">
                    <a:effectLst/>
                    <a:ea typeface="MS Mincho"/>
                  </a:rPr>
                  <a:t>The target function is to minimize the total travel time of the network. </a:t>
                </a:r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itness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=−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/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dx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3" y="1731999"/>
                <a:ext cx="4986903" cy="1597360"/>
              </a:xfrm>
              <a:prstGeom prst="rect">
                <a:avLst/>
              </a:prstGeom>
              <a:blipFill>
                <a:blip r:embed="rId2"/>
                <a:stretch>
                  <a:fillRect l="-978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86583" y="3932314"/>
                <a:ext cx="4986903" cy="201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kern="100" dirty="0">
                    <a:ea typeface="MS Mincho"/>
                  </a:rPr>
                  <a:t>The decision variable is a vector of all phase durations within the network.</a:t>
                </a:r>
              </a:p>
              <a:p>
                <a:pPr indent="457200">
                  <a:spcAft>
                    <a:spcPts val="0"/>
                  </a:spcAft>
                </a:pPr>
                <a:r>
                  <a:rPr lang="en-US" kern="100" dirty="0">
                    <a:effectLst/>
                    <a:latin typeface="Times New Roman" panose="02020603050405020304" pitchFamily="18" charset="0"/>
                    <a:ea typeface="MS Mincho"/>
                  </a:rPr>
                  <a:t>Chromosome (array) =</a:t>
                </a:r>
                <a:br>
                  <a:rPr lang="en-US" kern="100" dirty="0">
                    <a:effectLst/>
                    <a:latin typeface="Times New Roman" panose="02020603050405020304" pitchFamily="18" charset="0"/>
                    <a:ea typeface="MS Mincho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dPr>
                        <m:e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    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11,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12,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13,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14,       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21,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22,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23,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24,  …    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𝑝𝑛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𝑝𝑛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𝑝𝑛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3,</m:t>
                          </m:r>
                          <m:r>
                            <a:rPr lang="en-US" i="1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𝑝𝑛</m:t>
                          </m:r>
                          <m:r>
                            <a:rPr lang="en-US" kern="10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kern="100" dirty="0">
                  <a:effectLst/>
                  <a:latin typeface="Times New Roman" panose="02020603050405020304" pitchFamily="18" charset="0"/>
                  <a:ea typeface="MS Mincho"/>
                </a:endParaRPr>
              </a:p>
              <a:p>
                <a:pPr indent="457200" algn="just">
                  <a:spcAft>
                    <a:spcPts val="0"/>
                  </a:spcAft>
                </a:pPr>
                <a:r>
                  <a:rPr lang="en-US" kern="100" dirty="0">
                    <a:effectLst/>
                    <a:latin typeface="Times New Roman" panose="02020603050405020304" pitchFamily="18" charset="0"/>
                    <a:ea typeface="MS Mincho"/>
                  </a:rPr>
                  <a:t> 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83" y="3932314"/>
                <a:ext cx="4986903" cy="2018630"/>
              </a:xfrm>
              <a:prstGeom prst="rect">
                <a:avLst/>
              </a:prstGeom>
              <a:blipFill>
                <a:blip r:embed="rId3"/>
                <a:stretch>
                  <a:fillRect l="-978" t="-1511" b="-20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2">
            <a:extLst>
              <a:ext uri="{FF2B5EF4-FFF2-40B4-BE49-F238E27FC236}">
                <a16:creationId xmlns:a16="http://schemas.microsoft.com/office/drawing/2014/main" id="{27C5CEE4-3B37-4150-B1CC-DA76F499E3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75" y="462535"/>
            <a:ext cx="5176725" cy="603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02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design</a:t>
            </a:r>
            <a:endParaRPr lang="en-US" dirty="0"/>
          </a:p>
        </p:txBody>
      </p:sp>
      <p:pic>
        <p:nvPicPr>
          <p:cNvPr id="5" name="内容占位符 16">
            <a:extLst>
              <a:ext uri="{FF2B5EF4-FFF2-40B4-BE49-F238E27FC236}">
                <a16:creationId xmlns:a16="http://schemas.microsoft.com/office/drawing/2014/main" id="{4EBEE7B8-78A9-4EF3-A306-98DB9181A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65386"/>
            <a:ext cx="5044503" cy="3660613"/>
          </a:xfrm>
          <a:prstGeom prst="rect">
            <a:avLst/>
          </a:prstGeom>
        </p:spPr>
      </p:pic>
      <p:sp>
        <p:nvSpPr>
          <p:cNvPr id="6" name="矩形 19">
            <a:extLst>
              <a:ext uri="{FF2B5EF4-FFF2-40B4-BE49-F238E27FC236}">
                <a16:creationId xmlns:a16="http://schemas.microsoft.com/office/drawing/2014/main" id="{53B28FDF-9476-4540-8320-B285B476CBAC}"/>
              </a:ext>
            </a:extLst>
          </p:cNvPr>
          <p:cNvSpPr/>
          <p:nvPr/>
        </p:nvSpPr>
        <p:spPr>
          <a:xfrm>
            <a:off x="8076142" y="4825999"/>
            <a:ext cx="240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b="1" kern="100" dirty="0">
                <a:effectLst/>
                <a:ea typeface="MS Mincho"/>
              </a:rPr>
              <a:t>Experiment network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BFDB0-4019-4BF9-85B8-EB1CFFDE9C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517701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Scenarios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No traffic incident scenario,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without GA traffic control optimization,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dirty="0"/>
              <a:t>Traffic incident scenario with the GA traffic control optimization.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1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4012" cy="12063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 </a:t>
            </a:r>
            <a:r>
              <a:rPr lang="en-US" altLang="zh-CN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pic>
        <p:nvPicPr>
          <p:cNvPr id="8" name="图片 17">
            <a:extLst>
              <a:ext uri="{FF2B5EF4-FFF2-40B4-BE49-F238E27FC236}">
                <a16:creationId xmlns:a16="http://schemas.microsoft.com/office/drawing/2014/main" id="{FEC11545-07AD-4D0C-8993-7914E98D9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6216" y="1420658"/>
            <a:ext cx="6166338" cy="4132883"/>
          </a:xfrm>
          <a:prstGeom prst="rect">
            <a:avLst/>
          </a:prstGeom>
        </p:spPr>
      </p:pic>
      <p:sp>
        <p:nvSpPr>
          <p:cNvPr id="9" name="矩形 18">
            <a:extLst>
              <a:ext uri="{FF2B5EF4-FFF2-40B4-BE49-F238E27FC236}">
                <a16:creationId xmlns:a16="http://schemas.microsoft.com/office/drawing/2014/main" id="{C09279C7-AB9F-4B55-A277-6AAFE7AFEEC6}"/>
              </a:ext>
            </a:extLst>
          </p:cNvPr>
          <p:cNvSpPr/>
          <p:nvPr/>
        </p:nvSpPr>
        <p:spPr>
          <a:xfrm>
            <a:off x="5017477" y="5614140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MS Mincho"/>
              </a:rPr>
              <a:t>Phase duration convergence in intersection 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1A5583-6667-4BCF-A53C-85757D1211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8990" y="1799683"/>
            <a:ext cx="5177010" cy="3999123"/>
          </a:xfrm>
        </p:spPr>
        <p:txBody>
          <a:bodyPr>
            <a:noAutofit/>
          </a:bodyPr>
          <a:lstStyle/>
          <a:p>
            <a:r>
              <a:rPr lang="en-US" altLang="zh-CN" b="1" dirty="0"/>
              <a:t>GA optimization</a:t>
            </a:r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21222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FB664734F5249BC6569E59D0C1046" ma:contentTypeVersion="11" ma:contentTypeDescription="Create a new document." ma:contentTypeScope="" ma:versionID="a72dc5a397ef645bd59a8cbb81352ba5">
  <xsd:schema xmlns:xsd="http://www.w3.org/2001/XMLSchema" xmlns:xs="http://www.w3.org/2001/XMLSchema" xmlns:p="http://schemas.microsoft.com/office/2006/metadata/properties" xmlns:ns3="0ac6d7af-7094-467b-9fd7-f3cb3be1f1c8" xmlns:ns4="ae0e1254-0844-479f-8f70-e24037e78632" targetNamespace="http://schemas.microsoft.com/office/2006/metadata/properties" ma:root="true" ma:fieldsID="74b047d329d2193bd96cd7808494579d" ns3:_="" ns4:_="">
    <xsd:import namespace="0ac6d7af-7094-467b-9fd7-f3cb3be1f1c8"/>
    <xsd:import namespace="ae0e1254-0844-479f-8f70-e24037e786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6d7af-7094-467b-9fd7-f3cb3be1f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e1254-0844-479f-8f70-e24037e78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FEA2E-4455-4DD5-918F-3B6FC2FC2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179B64-DEA3-43D0-B337-6D11E6697E98}">
  <ds:schemaRefs>
    <ds:schemaRef ds:uri="0ac6d7af-7094-467b-9fd7-f3cb3be1f1c8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ae0e1254-0844-479f-8f70-e24037e78632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53CA0B-2CFC-41E3-A0FA-9D2F6D614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c6d7af-7094-467b-9fd7-f3cb3be1f1c8"/>
    <ds:schemaRef ds:uri="ae0e1254-0844-479f-8f70-e24037e78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632</Words>
  <Application>Microsoft Office PowerPoint</Application>
  <PresentationFormat>Widescreen</PresentationFormat>
  <Paragraphs>79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Fira Sans</vt:lpstr>
      <vt:lpstr>Arial</vt:lpstr>
      <vt:lpstr>Calibri</vt:lpstr>
      <vt:lpstr>Cambria Math</vt:lpstr>
      <vt:lpstr>Helvetica</vt:lpstr>
      <vt:lpstr>Times New Roman</vt:lpstr>
      <vt:lpstr>Office Theme</vt:lpstr>
      <vt:lpstr>PowerPoint Presentation</vt:lpstr>
      <vt:lpstr>TRAFFIC SIGNAL CONTROL OPTIMIZATION UNDER SEVERE INCIDENT CONDITIONS USING GENETIC ALGORITHMS </vt:lpstr>
      <vt:lpstr>Overview</vt:lpstr>
      <vt:lpstr>Introduction</vt:lpstr>
      <vt:lpstr>Methodology</vt:lpstr>
      <vt:lpstr>Methodology</vt:lpstr>
      <vt:lpstr>GA optimization process</vt:lpstr>
      <vt:lpstr>Experiment design</vt:lpstr>
      <vt:lpstr>Experiment results</vt:lpstr>
      <vt:lpstr>Experiment results</vt:lpstr>
      <vt:lpstr>Experiment results</vt:lpstr>
      <vt:lpstr>Experiment results</vt:lpstr>
      <vt:lpstr>Experiment results</vt:lpstr>
      <vt:lpstr>Conclusion and future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Felicity Lupo (MCI Brisbane)</dc:creator>
  <cp:lastModifiedBy>Tuo Mao</cp:lastModifiedBy>
  <cp:revision>37</cp:revision>
  <dcterms:created xsi:type="dcterms:W3CDTF">2017-07-25T22:10:56Z</dcterms:created>
  <dcterms:modified xsi:type="dcterms:W3CDTF">2019-10-25T00:38:32Z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0x010100B3CFB664734F5249BC6569E59D0C1046</vt:lpwstr>
  </property>
</Properties>
</file>